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6858000" cx="12192000"/>
  <p:notesSz cx="6954825" cy="9240825"/>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159350" y="693050"/>
            <a:ext cx="4636775" cy="34653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95475" y="4389375"/>
            <a:ext cx="5563850" cy="4158350"/>
          </a:xfrm>
          <a:prstGeom prst="rect">
            <a:avLst/>
          </a:prstGeom>
          <a:noFill/>
          <a:ln>
            <a:noFill/>
          </a:ln>
        </p:spPr>
        <p:txBody>
          <a:bodyPr anchorCtr="0" anchor="t" bIns="91425" lIns="91425"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Shape 81"/>
          <p:cNvSpPr txBox="1"/>
          <p:nvPr>
            <p:ph idx="1" type="body"/>
          </p:nvPr>
        </p:nvSpPr>
        <p:spPr>
          <a:xfrm>
            <a:off x="695475" y="4389375"/>
            <a:ext cx="5563850" cy="41583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82" name="Shape 82"/>
          <p:cNvSpPr/>
          <p:nvPr>
            <p:ph idx="2" type="sldImg"/>
          </p:nvPr>
        </p:nvSpPr>
        <p:spPr>
          <a:xfrm>
            <a:off x="1159350" y="693050"/>
            <a:ext cx="4636775" cy="34653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Shape 88"/>
          <p:cNvSpPr txBox="1"/>
          <p:nvPr>
            <p:ph idx="1" type="body"/>
          </p:nvPr>
        </p:nvSpPr>
        <p:spPr>
          <a:xfrm>
            <a:off x="695475" y="4389375"/>
            <a:ext cx="5563850" cy="41583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89" name="Shape 89"/>
          <p:cNvSpPr/>
          <p:nvPr>
            <p:ph idx="2" type="sldImg"/>
          </p:nvPr>
        </p:nvSpPr>
        <p:spPr>
          <a:xfrm>
            <a:off x="1159350" y="693050"/>
            <a:ext cx="4636775" cy="34653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Shape 95"/>
          <p:cNvSpPr txBox="1"/>
          <p:nvPr>
            <p:ph idx="1" type="body"/>
          </p:nvPr>
        </p:nvSpPr>
        <p:spPr>
          <a:xfrm>
            <a:off x="695475" y="4389375"/>
            <a:ext cx="5563850" cy="41583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96" name="Shape 96"/>
          <p:cNvSpPr/>
          <p:nvPr>
            <p:ph idx="2" type="sldImg"/>
          </p:nvPr>
        </p:nvSpPr>
        <p:spPr>
          <a:xfrm>
            <a:off x="1159350" y="693050"/>
            <a:ext cx="4636775" cy="34653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Shape 101"/>
          <p:cNvSpPr txBox="1"/>
          <p:nvPr>
            <p:ph idx="1" type="body"/>
          </p:nvPr>
        </p:nvSpPr>
        <p:spPr>
          <a:xfrm>
            <a:off x="695475" y="4389375"/>
            <a:ext cx="5563850" cy="41583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02" name="Shape 102"/>
          <p:cNvSpPr/>
          <p:nvPr>
            <p:ph idx="2" type="sldImg"/>
          </p:nvPr>
        </p:nvSpPr>
        <p:spPr>
          <a:xfrm>
            <a:off x="1159350" y="693050"/>
            <a:ext cx="4636775" cy="34653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Shape 147"/>
          <p:cNvSpPr/>
          <p:nvPr>
            <p:ph idx="2" type="sldImg"/>
          </p:nvPr>
        </p:nvSpPr>
        <p:spPr>
          <a:xfrm>
            <a:off x="1159350" y="693050"/>
            <a:ext cx="4636800" cy="3465300"/>
          </a:xfrm>
          <a:custGeom>
            <a:pathLst>
              <a:path extrusionOk="0" h="120000" w="120000">
                <a:moveTo>
                  <a:pt x="0" y="0"/>
                </a:moveTo>
                <a:lnTo>
                  <a:pt x="120000" y="0"/>
                </a:lnTo>
                <a:lnTo>
                  <a:pt x="120000" y="120000"/>
                </a:lnTo>
                <a:lnTo>
                  <a:pt x="0" y="120000"/>
                </a:lnTo>
                <a:close/>
              </a:path>
            </a:pathLst>
          </a:custGeom>
        </p:spPr>
      </p:sp>
      <p:sp>
        <p:nvSpPr>
          <p:cNvPr id="148" name="Shape 148"/>
          <p:cNvSpPr txBox="1"/>
          <p:nvPr>
            <p:ph idx="1" type="body"/>
          </p:nvPr>
        </p:nvSpPr>
        <p:spPr>
          <a:xfrm>
            <a:off x="695475" y="4389375"/>
            <a:ext cx="5563800" cy="4158300"/>
          </a:xfrm>
          <a:prstGeom prst="rect">
            <a:avLst/>
          </a:prstGeom>
        </p:spPr>
        <p:txBody>
          <a:bodyPr anchorCtr="0" anchor="t" bIns="91425" lIns="91425"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Shape 156"/>
          <p:cNvSpPr txBox="1"/>
          <p:nvPr>
            <p:ph idx="1" type="body"/>
          </p:nvPr>
        </p:nvSpPr>
        <p:spPr>
          <a:xfrm>
            <a:off x="695475" y="4389375"/>
            <a:ext cx="5563850" cy="41583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57" name="Shape 157"/>
          <p:cNvSpPr/>
          <p:nvPr>
            <p:ph idx="2" type="sldImg"/>
          </p:nvPr>
        </p:nvSpPr>
        <p:spPr>
          <a:xfrm>
            <a:off x="1159350" y="693050"/>
            <a:ext cx="4636775" cy="34653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Shape 166"/>
          <p:cNvSpPr txBox="1"/>
          <p:nvPr>
            <p:ph idx="1" type="body"/>
          </p:nvPr>
        </p:nvSpPr>
        <p:spPr>
          <a:xfrm>
            <a:off x="695475" y="4389375"/>
            <a:ext cx="5563850" cy="41583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67" name="Shape 167"/>
          <p:cNvSpPr/>
          <p:nvPr>
            <p:ph idx="2" type="sldImg"/>
          </p:nvPr>
        </p:nvSpPr>
        <p:spPr>
          <a:xfrm>
            <a:off x="1159350" y="693050"/>
            <a:ext cx="4636775" cy="34653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Shape 174"/>
          <p:cNvSpPr txBox="1"/>
          <p:nvPr>
            <p:ph idx="1" type="body"/>
          </p:nvPr>
        </p:nvSpPr>
        <p:spPr>
          <a:xfrm>
            <a:off x="695475" y="4389375"/>
            <a:ext cx="5563850" cy="41583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75" name="Shape 175"/>
          <p:cNvSpPr/>
          <p:nvPr>
            <p:ph idx="2" type="sldImg"/>
          </p:nvPr>
        </p:nvSpPr>
        <p:spPr>
          <a:xfrm>
            <a:off x="1159350" y="693050"/>
            <a:ext cx="4636775" cy="34653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Shape 181"/>
          <p:cNvSpPr txBox="1"/>
          <p:nvPr>
            <p:ph idx="1" type="body"/>
          </p:nvPr>
        </p:nvSpPr>
        <p:spPr>
          <a:xfrm>
            <a:off x="695475" y="4389375"/>
            <a:ext cx="5563850" cy="41583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82" name="Shape 182"/>
          <p:cNvSpPr/>
          <p:nvPr>
            <p:ph idx="2" type="sldImg"/>
          </p:nvPr>
        </p:nvSpPr>
        <p:spPr>
          <a:xfrm>
            <a:off x="1159350" y="693050"/>
            <a:ext cx="4636775" cy="34653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11" name="Shape 11"/>
        <p:cNvGrpSpPr/>
        <p:nvPr/>
      </p:nvGrpSpPr>
      <p:grpSpPr>
        <a:xfrm>
          <a:off x="0" y="0"/>
          <a:ext cx="0" cy="0"/>
          <a:chOff x="0" y="0"/>
          <a:chExt cx="0" cy="0"/>
        </a:xfrm>
      </p:grpSpPr>
      <p:sp>
        <p:nvSpPr>
          <p:cNvPr id="12" name="Shape 12"/>
          <p:cNvSpPr txBox="1"/>
          <p:nvPr>
            <p:ph type="title"/>
          </p:nvPr>
        </p:nvSpPr>
        <p:spPr>
          <a:xfrm>
            <a:off x="838200" y="365125"/>
            <a:ext cx="10515600" cy="1325563"/>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13" name="Shape 13"/>
          <p:cNvSpPr txBox="1"/>
          <p:nvPr>
            <p:ph idx="1" type="body"/>
          </p:nvPr>
        </p:nvSpPr>
        <p:spPr>
          <a:xfrm>
            <a:off x="838200" y="1825625"/>
            <a:ext cx="5181600" cy="4351338"/>
          </a:xfrm>
          <a:prstGeom prst="rect">
            <a:avLst/>
          </a:prstGeom>
          <a:noFill/>
          <a:ln>
            <a:noFill/>
          </a:ln>
        </p:spPr>
        <p:txBody>
          <a:bodyPr anchorCtr="0" anchor="t" bIns="91425" lIns="91425"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4" name="Shape 14"/>
          <p:cNvSpPr txBox="1"/>
          <p:nvPr>
            <p:ph idx="2" type="body"/>
          </p:nvPr>
        </p:nvSpPr>
        <p:spPr>
          <a:xfrm>
            <a:off x="6172200" y="1825625"/>
            <a:ext cx="5181600" cy="4351338"/>
          </a:xfrm>
          <a:prstGeom prst="rect">
            <a:avLst/>
          </a:prstGeom>
          <a:noFill/>
          <a:ln>
            <a:noFill/>
          </a:ln>
        </p:spPr>
        <p:txBody>
          <a:bodyPr anchorCtr="0" anchor="t" bIns="91425" lIns="91425"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5" name="Shape 15"/>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6" name="Shape 16"/>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7" name="Shape 17"/>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888888"/>
                </a:solidFill>
                <a:latin typeface="Calibri"/>
                <a:ea typeface="Calibri"/>
                <a:cs typeface="Calibri"/>
                <a:sym typeface="Calibri"/>
              </a:rPr>
              <a:t>‹#›</a:t>
            </a:fld>
            <a:endParaRPr b="0" i="0" sz="1200" u="none" cap="none" strike="noStrik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68" name="Shape 68"/>
        <p:cNvGrpSpPr/>
        <p:nvPr/>
      </p:nvGrpSpPr>
      <p:grpSpPr>
        <a:xfrm>
          <a:off x="0" y="0"/>
          <a:ext cx="0" cy="0"/>
          <a:chOff x="0" y="0"/>
          <a:chExt cx="0" cy="0"/>
        </a:xfrm>
      </p:grpSpPr>
      <p:sp>
        <p:nvSpPr>
          <p:cNvPr id="69" name="Shape 69"/>
          <p:cNvSpPr txBox="1"/>
          <p:nvPr>
            <p:ph type="title"/>
          </p:nvPr>
        </p:nvSpPr>
        <p:spPr>
          <a:xfrm>
            <a:off x="838200" y="365125"/>
            <a:ext cx="10515600" cy="1325563"/>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70" name="Shape 70"/>
          <p:cNvSpPr txBox="1"/>
          <p:nvPr>
            <p:ph idx="1" type="body"/>
          </p:nvPr>
        </p:nvSpPr>
        <p:spPr>
          <a:xfrm rot="5400000">
            <a:off x="3920331" y="-1256506"/>
            <a:ext cx="4351338" cy="10515600"/>
          </a:xfrm>
          <a:prstGeom prst="rect">
            <a:avLst/>
          </a:prstGeom>
          <a:noFill/>
          <a:ln>
            <a:noFill/>
          </a:ln>
        </p:spPr>
        <p:txBody>
          <a:bodyPr anchorCtr="0" anchor="t" bIns="91425" lIns="91425"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1" name="Shape 71"/>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2" name="Shape 72"/>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3" name="Shape 73"/>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74" name="Shape 74"/>
        <p:cNvGrpSpPr/>
        <p:nvPr/>
      </p:nvGrpSpPr>
      <p:grpSpPr>
        <a:xfrm>
          <a:off x="0" y="0"/>
          <a:ext cx="0" cy="0"/>
          <a:chOff x="0" y="0"/>
          <a:chExt cx="0" cy="0"/>
        </a:xfrm>
      </p:grpSpPr>
      <p:sp>
        <p:nvSpPr>
          <p:cNvPr id="75" name="Shape 75"/>
          <p:cNvSpPr txBox="1"/>
          <p:nvPr>
            <p:ph type="title"/>
          </p:nvPr>
        </p:nvSpPr>
        <p:spPr>
          <a:xfrm rot="5400000">
            <a:off x="7133431" y="1956594"/>
            <a:ext cx="5811838" cy="2628900"/>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76" name="Shape 76"/>
          <p:cNvSpPr txBox="1"/>
          <p:nvPr>
            <p:ph idx="1" type="body"/>
          </p:nvPr>
        </p:nvSpPr>
        <p:spPr>
          <a:xfrm rot="5400000">
            <a:off x="1799431" y="-596106"/>
            <a:ext cx="5811838" cy="7734300"/>
          </a:xfrm>
          <a:prstGeom prst="rect">
            <a:avLst/>
          </a:prstGeom>
          <a:noFill/>
          <a:ln>
            <a:noFill/>
          </a:ln>
        </p:spPr>
        <p:txBody>
          <a:bodyPr anchorCtr="0" anchor="t" bIns="91425" lIns="91425"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7" name="Shape 77"/>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8" name="Shape 78"/>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9" name="Shape 79"/>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8" name="Shape 18"/>
        <p:cNvGrpSpPr/>
        <p:nvPr/>
      </p:nvGrpSpPr>
      <p:grpSpPr>
        <a:xfrm>
          <a:off x="0" y="0"/>
          <a:ext cx="0" cy="0"/>
          <a:chOff x="0" y="0"/>
          <a:chExt cx="0" cy="0"/>
        </a:xfrm>
      </p:grpSpPr>
      <p:sp>
        <p:nvSpPr>
          <p:cNvPr id="19" name="Shape 19"/>
          <p:cNvSpPr txBox="1"/>
          <p:nvPr>
            <p:ph type="ctrTitle"/>
          </p:nvPr>
        </p:nvSpPr>
        <p:spPr>
          <a:xfrm>
            <a:off x="1524000" y="1122363"/>
            <a:ext cx="9144000" cy="2387600"/>
          </a:xfrm>
          <a:prstGeom prst="rect">
            <a:avLst/>
          </a:prstGeom>
          <a:noFill/>
          <a:ln>
            <a:noFill/>
          </a:ln>
        </p:spPr>
        <p:txBody>
          <a:bodyPr anchorCtr="0" anchor="b" bIns="91425" lIns="91425" rIns="91425" wrap="square" tIns="91425"/>
          <a:lstStyle>
            <a:lvl1pPr indent="0" lvl="0" marL="0" marR="0" rtl="0" algn="ctr">
              <a:lnSpc>
                <a:spcPct val="90000"/>
              </a:lnSpc>
              <a:spcBef>
                <a:spcPts val="0"/>
              </a:spcBef>
              <a:spcAft>
                <a:spcPts val="0"/>
              </a:spcAft>
              <a:buClr>
                <a:schemeClr val="dk1"/>
              </a:buClr>
              <a:buSzPts val="6000"/>
              <a:buFont typeface="Calibri"/>
              <a:buNone/>
              <a:defRPr b="0" i="0" sz="60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0" name="Shape 20"/>
          <p:cNvSpPr txBox="1"/>
          <p:nvPr>
            <p:ph idx="1" type="subTitle"/>
          </p:nvPr>
        </p:nvSpPr>
        <p:spPr>
          <a:xfrm>
            <a:off x="1524000" y="3602038"/>
            <a:ext cx="9144000" cy="1655762"/>
          </a:xfrm>
          <a:prstGeom prst="rect">
            <a:avLst/>
          </a:prstGeom>
          <a:noFill/>
          <a:ln>
            <a:noFill/>
          </a:ln>
        </p:spPr>
        <p:txBody>
          <a:bodyPr anchorCtr="0" anchor="t" bIns="91425" lIns="91425" rIns="91425" wrap="square" tIns="91425"/>
          <a:lstStyle>
            <a:lvl1pPr indent="0" lvl="0" mar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indent="0" lvl="1" marL="457200"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2pPr>
            <a:lvl3pPr indent="0" lvl="2" marL="914400"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indent="0" lvl="3" marL="1371600"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4pPr>
            <a:lvl5pPr indent="0" lvl="4" marL="1828800"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5pPr>
            <a:lvl6pPr indent="0" lvl="5" marL="2286000"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6pPr>
            <a:lvl7pPr indent="0" lvl="6" marL="2743200"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7pPr>
            <a:lvl8pPr indent="0" lvl="7" marL="3200400"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8pPr>
            <a:lvl9pPr indent="0" lvl="8" marL="3657600"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9pPr>
          </a:lstStyle>
          <a:p/>
        </p:txBody>
      </p:sp>
      <p:sp>
        <p:nvSpPr>
          <p:cNvPr id="21" name="Shape 21"/>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Shape 22"/>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3" name="Shape 23"/>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888888"/>
                </a:solidFill>
                <a:latin typeface="Calibri"/>
                <a:ea typeface="Calibri"/>
                <a:cs typeface="Calibri"/>
                <a:sym typeface="Calibri"/>
              </a:rPr>
              <a:t>‹#›</a:t>
            </a:fld>
            <a:endParaRPr b="0" i="0" sz="1200" u="none" cap="none" strike="noStrik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4" name="Shape 24"/>
        <p:cNvGrpSpPr/>
        <p:nvPr/>
      </p:nvGrpSpPr>
      <p:grpSpPr>
        <a:xfrm>
          <a:off x="0" y="0"/>
          <a:ext cx="0" cy="0"/>
          <a:chOff x="0" y="0"/>
          <a:chExt cx="0" cy="0"/>
        </a:xfrm>
      </p:grpSpPr>
      <p:sp>
        <p:nvSpPr>
          <p:cNvPr id="25" name="Shape 25"/>
          <p:cNvSpPr txBox="1"/>
          <p:nvPr>
            <p:ph type="title"/>
          </p:nvPr>
        </p:nvSpPr>
        <p:spPr>
          <a:xfrm>
            <a:off x="838200" y="365125"/>
            <a:ext cx="10515600" cy="1325563"/>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6" name="Shape 26"/>
          <p:cNvSpPr txBox="1"/>
          <p:nvPr>
            <p:ph idx="1" type="body"/>
          </p:nvPr>
        </p:nvSpPr>
        <p:spPr>
          <a:xfrm>
            <a:off x="838200" y="1825625"/>
            <a:ext cx="10515600" cy="4351338"/>
          </a:xfrm>
          <a:prstGeom prst="rect">
            <a:avLst/>
          </a:prstGeom>
          <a:noFill/>
          <a:ln>
            <a:noFill/>
          </a:ln>
        </p:spPr>
        <p:txBody>
          <a:bodyPr anchorCtr="0" anchor="t" bIns="91425" lIns="91425"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7" name="Shape 27"/>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8" name="Shape 28"/>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9" name="Shape 29"/>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888888"/>
                </a:solidFill>
                <a:latin typeface="Calibri"/>
                <a:ea typeface="Calibri"/>
                <a:cs typeface="Calibri"/>
                <a:sym typeface="Calibri"/>
              </a:rPr>
              <a:t>‹#›</a:t>
            </a:fld>
            <a:endParaRPr b="0" i="0" sz="1200" u="none" cap="none" strike="noStrik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0" name="Shape 30"/>
        <p:cNvGrpSpPr/>
        <p:nvPr/>
      </p:nvGrpSpPr>
      <p:grpSpPr>
        <a:xfrm>
          <a:off x="0" y="0"/>
          <a:ext cx="0" cy="0"/>
          <a:chOff x="0" y="0"/>
          <a:chExt cx="0" cy="0"/>
        </a:xfrm>
      </p:grpSpPr>
      <p:sp>
        <p:nvSpPr>
          <p:cNvPr id="31" name="Shape 31"/>
          <p:cNvSpPr txBox="1"/>
          <p:nvPr>
            <p:ph type="title"/>
          </p:nvPr>
        </p:nvSpPr>
        <p:spPr>
          <a:xfrm>
            <a:off x="831850" y="1709738"/>
            <a:ext cx="10515600" cy="2852737"/>
          </a:xfrm>
          <a:prstGeom prst="rect">
            <a:avLst/>
          </a:prstGeom>
          <a:noFill/>
          <a:ln>
            <a:noFill/>
          </a:ln>
        </p:spPr>
        <p:txBody>
          <a:bodyPr anchorCtr="0" anchor="b" bIns="91425" lIns="91425" rIns="91425" wrap="square" tIns="91425"/>
          <a:lstStyle>
            <a:lvl1pPr indent="0" lvl="0" marL="0" marR="0" rtl="0" algn="l">
              <a:lnSpc>
                <a:spcPct val="90000"/>
              </a:lnSpc>
              <a:spcBef>
                <a:spcPts val="0"/>
              </a:spcBef>
              <a:spcAft>
                <a:spcPts val="0"/>
              </a:spcAft>
              <a:buClr>
                <a:schemeClr val="dk1"/>
              </a:buClr>
              <a:buSzPts val="6000"/>
              <a:buFont typeface="Calibri"/>
              <a:buNone/>
              <a:defRPr b="0" i="0" sz="60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32" name="Shape 32"/>
          <p:cNvSpPr txBox="1"/>
          <p:nvPr>
            <p:ph idx="1" type="body"/>
          </p:nvPr>
        </p:nvSpPr>
        <p:spPr>
          <a:xfrm>
            <a:off x="831850" y="4589463"/>
            <a:ext cx="10515600" cy="1500187"/>
          </a:xfrm>
          <a:prstGeom prst="rect">
            <a:avLst/>
          </a:prstGeom>
          <a:noFill/>
          <a:ln>
            <a:noFill/>
          </a:ln>
        </p:spPr>
        <p:txBody>
          <a:bodyPr anchorCtr="0" anchor="t" bIns="91425" lIns="91425" rIns="91425" wrap="square" tIns="91425"/>
          <a:lstStyle>
            <a:lvl1pPr indent="-228600" lvl="0" marL="457200" marR="0" rtl="0" algn="l">
              <a:lnSpc>
                <a:spcPct val="90000"/>
              </a:lnSpc>
              <a:spcBef>
                <a:spcPts val="100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1pPr>
            <a:lvl2pPr indent="-228600" lvl="1" marL="914400" marR="0" rtl="0" algn="l">
              <a:lnSpc>
                <a:spcPct val="90000"/>
              </a:lnSpc>
              <a:spcBef>
                <a:spcPts val="5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5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9pPr>
          </a:lstStyle>
          <a:p/>
        </p:txBody>
      </p:sp>
      <p:sp>
        <p:nvSpPr>
          <p:cNvPr id="33" name="Shape 33"/>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4" name="Shape 34"/>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5" name="Shape 35"/>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36" name="Shape 36"/>
        <p:cNvGrpSpPr/>
        <p:nvPr/>
      </p:nvGrpSpPr>
      <p:grpSpPr>
        <a:xfrm>
          <a:off x="0" y="0"/>
          <a:ext cx="0" cy="0"/>
          <a:chOff x="0" y="0"/>
          <a:chExt cx="0" cy="0"/>
        </a:xfrm>
      </p:grpSpPr>
      <p:sp>
        <p:nvSpPr>
          <p:cNvPr id="37" name="Shape 37"/>
          <p:cNvSpPr txBox="1"/>
          <p:nvPr>
            <p:ph type="title"/>
          </p:nvPr>
        </p:nvSpPr>
        <p:spPr>
          <a:xfrm>
            <a:off x="839788" y="365125"/>
            <a:ext cx="10515600" cy="1325563"/>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38" name="Shape 38"/>
          <p:cNvSpPr txBox="1"/>
          <p:nvPr>
            <p:ph idx="1" type="body"/>
          </p:nvPr>
        </p:nvSpPr>
        <p:spPr>
          <a:xfrm>
            <a:off x="839788" y="1681163"/>
            <a:ext cx="5157787" cy="823912"/>
          </a:xfrm>
          <a:prstGeom prst="rect">
            <a:avLst/>
          </a:prstGeom>
          <a:noFill/>
          <a:ln>
            <a:noFill/>
          </a:ln>
        </p:spPr>
        <p:txBody>
          <a:bodyPr anchorCtr="0" anchor="b" bIns="91425" lIns="91425" rIns="91425" wrap="square" tIns="91425"/>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39" name="Shape 39"/>
          <p:cNvSpPr txBox="1"/>
          <p:nvPr>
            <p:ph idx="2" type="body"/>
          </p:nvPr>
        </p:nvSpPr>
        <p:spPr>
          <a:xfrm>
            <a:off x="839788" y="2505075"/>
            <a:ext cx="5157787" cy="3684588"/>
          </a:xfrm>
          <a:prstGeom prst="rect">
            <a:avLst/>
          </a:prstGeom>
          <a:noFill/>
          <a:ln>
            <a:noFill/>
          </a:ln>
        </p:spPr>
        <p:txBody>
          <a:bodyPr anchorCtr="0" anchor="t" bIns="91425" lIns="91425"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 name="Shape 40"/>
          <p:cNvSpPr txBox="1"/>
          <p:nvPr>
            <p:ph idx="3" type="body"/>
          </p:nvPr>
        </p:nvSpPr>
        <p:spPr>
          <a:xfrm>
            <a:off x="6172200" y="1681163"/>
            <a:ext cx="5183188" cy="823912"/>
          </a:xfrm>
          <a:prstGeom prst="rect">
            <a:avLst/>
          </a:prstGeom>
          <a:noFill/>
          <a:ln>
            <a:noFill/>
          </a:ln>
        </p:spPr>
        <p:txBody>
          <a:bodyPr anchorCtr="0" anchor="b" bIns="91425" lIns="91425" rIns="91425" wrap="square" tIns="91425"/>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41" name="Shape 41"/>
          <p:cNvSpPr txBox="1"/>
          <p:nvPr>
            <p:ph idx="4" type="body"/>
          </p:nvPr>
        </p:nvSpPr>
        <p:spPr>
          <a:xfrm>
            <a:off x="6172200" y="2505075"/>
            <a:ext cx="5183188" cy="3684588"/>
          </a:xfrm>
          <a:prstGeom prst="rect">
            <a:avLst/>
          </a:prstGeom>
          <a:noFill/>
          <a:ln>
            <a:noFill/>
          </a:ln>
        </p:spPr>
        <p:txBody>
          <a:bodyPr anchorCtr="0" anchor="t" bIns="91425" lIns="91425"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2" name="Shape 42"/>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3" name="Shape 43"/>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4" name="Shape 44"/>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838200" y="365125"/>
            <a:ext cx="10515600" cy="1325563"/>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47" name="Shape 47"/>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8" name="Shape 48"/>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9" name="Shape 49"/>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50" name="Shape 50"/>
        <p:cNvGrpSpPr/>
        <p:nvPr/>
      </p:nvGrpSpPr>
      <p:grpSpPr>
        <a:xfrm>
          <a:off x="0" y="0"/>
          <a:ext cx="0" cy="0"/>
          <a:chOff x="0" y="0"/>
          <a:chExt cx="0" cy="0"/>
        </a:xfrm>
      </p:grpSpPr>
      <p:sp>
        <p:nvSpPr>
          <p:cNvPr id="51" name="Shape 51"/>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2" name="Shape 52"/>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3" name="Shape 53"/>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54" name="Shape 54"/>
        <p:cNvGrpSpPr/>
        <p:nvPr/>
      </p:nvGrpSpPr>
      <p:grpSpPr>
        <a:xfrm>
          <a:off x="0" y="0"/>
          <a:ext cx="0" cy="0"/>
          <a:chOff x="0" y="0"/>
          <a:chExt cx="0" cy="0"/>
        </a:xfrm>
      </p:grpSpPr>
      <p:sp>
        <p:nvSpPr>
          <p:cNvPr id="55" name="Shape 55"/>
          <p:cNvSpPr txBox="1"/>
          <p:nvPr>
            <p:ph type="title"/>
          </p:nvPr>
        </p:nvSpPr>
        <p:spPr>
          <a:xfrm>
            <a:off x="839788" y="457200"/>
            <a:ext cx="3932237" cy="1600200"/>
          </a:xfrm>
          <a:prstGeom prst="rect">
            <a:avLst/>
          </a:prstGeom>
          <a:noFill/>
          <a:ln>
            <a:noFill/>
          </a:ln>
        </p:spPr>
        <p:txBody>
          <a:bodyPr anchorCtr="0" anchor="b" bIns="91425" lIns="91425" rIns="91425" wrap="square" tIns="91425"/>
          <a:lstStyle>
            <a:lvl1pPr indent="0" lvl="0" marL="0" marR="0" rtl="0" algn="l">
              <a:lnSpc>
                <a:spcPct val="90000"/>
              </a:lnSpc>
              <a:spcBef>
                <a:spcPts val="0"/>
              </a:spcBef>
              <a:spcAft>
                <a:spcPts val="0"/>
              </a:spcAft>
              <a:buClr>
                <a:schemeClr val="dk1"/>
              </a:buClr>
              <a:buSzPts val="3200"/>
              <a:buFont typeface="Calibri"/>
              <a:buNone/>
              <a:defRPr b="0" i="0" sz="32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56" name="Shape 56"/>
          <p:cNvSpPr txBox="1"/>
          <p:nvPr>
            <p:ph idx="1" type="body"/>
          </p:nvPr>
        </p:nvSpPr>
        <p:spPr>
          <a:xfrm>
            <a:off x="5183188" y="987425"/>
            <a:ext cx="6172200" cy="4873625"/>
          </a:xfrm>
          <a:prstGeom prst="rect">
            <a:avLst/>
          </a:prstGeom>
          <a:noFill/>
          <a:ln>
            <a:noFill/>
          </a:ln>
        </p:spPr>
        <p:txBody>
          <a:bodyPr anchorCtr="0" anchor="t" bIns="91425" lIns="91425" rIns="91425" wrap="square" tIns="91425"/>
          <a:lstStyle>
            <a:lvl1pPr indent="-431800" lvl="0" marL="457200" marR="0" rtl="0" algn="l">
              <a:lnSpc>
                <a:spcPct val="90000"/>
              </a:lnSpc>
              <a:spcBef>
                <a:spcPts val="10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7" name="Shape 57"/>
          <p:cNvSpPr txBox="1"/>
          <p:nvPr>
            <p:ph idx="2" type="body"/>
          </p:nvPr>
        </p:nvSpPr>
        <p:spPr>
          <a:xfrm>
            <a:off x="839788" y="2057400"/>
            <a:ext cx="3932237" cy="3811588"/>
          </a:xfrm>
          <a:prstGeom prst="rect">
            <a:avLst/>
          </a:prstGeom>
          <a:noFill/>
          <a:ln>
            <a:noFill/>
          </a:ln>
        </p:spPr>
        <p:txBody>
          <a:bodyPr anchorCtr="0" anchor="t" bIns="91425" lIns="91425" rIns="91425" wrap="square" tIns="91425"/>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
        <p:nvSpPr>
          <p:cNvPr id="58" name="Shape 58"/>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9" name="Shape 59"/>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0" name="Shape 60"/>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61" name="Shape 61"/>
        <p:cNvGrpSpPr/>
        <p:nvPr/>
      </p:nvGrpSpPr>
      <p:grpSpPr>
        <a:xfrm>
          <a:off x="0" y="0"/>
          <a:ext cx="0" cy="0"/>
          <a:chOff x="0" y="0"/>
          <a:chExt cx="0" cy="0"/>
        </a:xfrm>
      </p:grpSpPr>
      <p:sp>
        <p:nvSpPr>
          <p:cNvPr id="62" name="Shape 62"/>
          <p:cNvSpPr txBox="1"/>
          <p:nvPr>
            <p:ph type="title"/>
          </p:nvPr>
        </p:nvSpPr>
        <p:spPr>
          <a:xfrm>
            <a:off x="839788" y="457200"/>
            <a:ext cx="3932237" cy="1600200"/>
          </a:xfrm>
          <a:prstGeom prst="rect">
            <a:avLst/>
          </a:prstGeom>
          <a:noFill/>
          <a:ln>
            <a:noFill/>
          </a:ln>
        </p:spPr>
        <p:txBody>
          <a:bodyPr anchorCtr="0" anchor="b" bIns="91425" lIns="91425" rIns="91425" wrap="square" tIns="91425"/>
          <a:lstStyle>
            <a:lvl1pPr indent="0" lvl="0" marL="0" marR="0" rtl="0" algn="l">
              <a:lnSpc>
                <a:spcPct val="90000"/>
              </a:lnSpc>
              <a:spcBef>
                <a:spcPts val="0"/>
              </a:spcBef>
              <a:spcAft>
                <a:spcPts val="0"/>
              </a:spcAft>
              <a:buClr>
                <a:schemeClr val="dk1"/>
              </a:buClr>
              <a:buSzPts val="3200"/>
              <a:buFont typeface="Calibri"/>
              <a:buNone/>
              <a:defRPr b="0" i="0" sz="32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63" name="Shape 63"/>
          <p:cNvSpPr/>
          <p:nvPr>
            <p:ph idx="2" type="pic"/>
          </p:nvPr>
        </p:nvSpPr>
        <p:spPr>
          <a:xfrm>
            <a:off x="5183188" y="987425"/>
            <a:ext cx="6172200" cy="4873625"/>
          </a:xfrm>
          <a:prstGeom prst="rect">
            <a:avLst/>
          </a:prstGeom>
          <a:noFill/>
          <a:ln>
            <a:noFill/>
          </a:ln>
        </p:spPr>
        <p:txBody>
          <a:bodyPr anchorCtr="0" anchor="t" bIns="91425" lIns="91425" rIns="91425" wrap="square" tIns="91425"/>
          <a:lstStyle>
            <a:lvl1pPr indent="0" lvl="0" mar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indent="0" lvl="1" marL="457200"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indent="0" lvl="2" marL="914400"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indent="0" lvl="3" marL="1371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indent="0" lvl="4" marL="18288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indent="0" lvl="5" marL="22860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indent="0" lvl="6" marL="27432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indent="0" lvl="7" marL="32004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indent="0" lvl="8" marL="3657600"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Shape 64"/>
          <p:cNvSpPr txBox="1"/>
          <p:nvPr>
            <p:ph idx="1" type="body"/>
          </p:nvPr>
        </p:nvSpPr>
        <p:spPr>
          <a:xfrm>
            <a:off x="839788" y="2057400"/>
            <a:ext cx="3932237" cy="3811588"/>
          </a:xfrm>
          <a:prstGeom prst="rect">
            <a:avLst/>
          </a:prstGeom>
          <a:noFill/>
          <a:ln>
            <a:noFill/>
          </a:ln>
        </p:spPr>
        <p:txBody>
          <a:bodyPr anchorCtr="0" anchor="t" bIns="91425" lIns="91425" rIns="91425" wrap="square" tIns="91425"/>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
        <p:nvSpPr>
          <p:cNvPr id="65" name="Shape 65"/>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6" name="Shape 66"/>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sz="1200">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7" name="Shape 67"/>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lang="en-US" sz="1200">
                <a:solidFill>
                  <a:srgbClr val="888888"/>
                </a:solidFill>
                <a:latin typeface="Calibri"/>
                <a:ea typeface="Calibri"/>
                <a:cs typeface="Calibri"/>
                <a:sym typeface="Calibri"/>
              </a:rPr>
              <a:t>‹#›</a:t>
            </a:fld>
            <a:endParaRPr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838200" y="365125"/>
            <a:ext cx="10515600" cy="1325563"/>
          </a:xfrm>
          <a:prstGeom prst="rect">
            <a:avLst/>
          </a:prstGeom>
          <a:noFill/>
          <a:ln>
            <a:noFill/>
          </a:ln>
        </p:spPr>
        <p:txBody>
          <a:bodyPr anchorCtr="0" anchor="ctr" bIns="91425" lIns="91425" rIns="91425" wrap="square" tIns="91425"/>
          <a:lstStyle>
            <a:lvl1pPr indent="0" lvl="0" mar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7" name="Shape 7"/>
          <p:cNvSpPr txBox="1"/>
          <p:nvPr>
            <p:ph idx="1" type="body"/>
          </p:nvPr>
        </p:nvSpPr>
        <p:spPr>
          <a:xfrm>
            <a:off x="838200" y="1825625"/>
            <a:ext cx="10515600" cy="4351338"/>
          </a:xfrm>
          <a:prstGeom prst="rect">
            <a:avLst/>
          </a:prstGeom>
          <a:noFill/>
          <a:ln>
            <a:noFill/>
          </a:ln>
        </p:spPr>
        <p:txBody>
          <a:bodyPr anchorCtr="0" anchor="t" bIns="91425" lIns="91425"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Shape 8"/>
          <p:cNvSpPr txBox="1"/>
          <p:nvPr>
            <p:ph idx="10" type="dt"/>
          </p:nvPr>
        </p:nvSpPr>
        <p:spPr>
          <a:xfrm>
            <a:off x="838200" y="6356350"/>
            <a:ext cx="2743200" cy="365125"/>
          </a:xfrm>
          <a:prstGeom prst="rect">
            <a:avLst/>
          </a:prstGeom>
          <a:noFill/>
          <a:ln>
            <a:noFill/>
          </a:ln>
        </p:spPr>
        <p:txBody>
          <a:bodyPr anchorCtr="0" anchor="ctr" bIns="91425" lIns="91425" rIns="91425" wrap="square" tIns="91425"/>
          <a:lstStyle>
            <a:lvl1pPr indent="0" lvl="0" mar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Shape 9"/>
          <p:cNvSpPr txBox="1"/>
          <p:nvPr>
            <p:ph idx="11" type="ftr"/>
          </p:nvPr>
        </p:nvSpPr>
        <p:spPr>
          <a:xfrm>
            <a:off x="4038600" y="6356350"/>
            <a:ext cx="4114800" cy="365125"/>
          </a:xfrm>
          <a:prstGeom prst="rect">
            <a:avLst/>
          </a:prstGeom>
          <a:noFill/>
          <a:ln>
            <a:noFill/>
          </a:ln>
        </p:spPr>
        <p:txBody>
          <a:bodyPr anchorCtr="0" anchor="ctr" bIns="91425" lIns="91425" rIns="91425" wrap="square" tIns="91425"/>
          <a:lstStyle>
            <a:lvl1pPr indent="0" lvl="0" mar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Shape 10"/>
          <p:cNvSpPr txBox="1"/>
          <p:nvPr>
            <p:ph idx="12" type="sldNum"/>
          </p:nvPr>
        </p:nvSpPr>
        <p:spPr>
          <a:xfrm>
            <a:off x="8610600" y="6356350"/>
            <a:ext cx="2743200" cy="365125"/>
          </a:xfrm>
          <a:prstGeom prst="rect">
            <a:avLst/>
          </a:prstGeom>
          <a:noFill/>
          <a:ln>
            <a:noFill/>
          </a:ln>
        </p:spPr>
        <p:txBody>
          <a:bodyPr anchorCtr="0" anchor="ctr" bIns="45700" lIns="91425"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888888"/>
                </a:solidFill>
                <a:latin typeface="Calibri"/>
                <a:ea typeface="Calibri"/>
                <a:cs typeface="Calibri"/>
                <a:sym typeface="Calibri"/>
              </a:rPr>
              <a:t>‹#›</a:t>
            </a:fld>
            <a:endParaRPr b="0" i="0" sz="1200" u="none" cap="none" strike="noStrike">
              <a:solidFill>
                <a:srgbClr val="888888"/>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9.gif"/><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gif"/><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gif"/><Relationship Id="rId4" Type="http://schemas.openxmlformats.org/officeDocument/2006/relationships/image" Target="../media/image2.jpg"/><Relationship Id="rId5"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Shape 84"/>
          <p:cNvSpPr txBox="1"/>
          <p:nvPr>
            <p:ph type="title"/>
          </p:nvPr>
        </p:nvSpPr>
        <p:spPr>
          <a:xfrm>
            <a:off x="2331075" y="352247"/>
            <a:ext cx="8925060" cy="1025792"/>
          </a:xfrm>
          <a:prstGeom prst="rect">
            <a:avLst/>
          </a:prstGeom>
          <a:noFill/>
          <a:ln>
            <a:noFill/>
          </a:ln>
        </p:spPr>
        <p:txBody>
          <a:bodyPr anchorCtr="0" anchor="ctr" bIns="45700" lIns="91425" rIns="91425" wrap="square" tIns="45700">
            <a:noAutofit/>
          </a:bodyPr>
          <a:lstStyle/>
          <a:p>
            <a:pPr indent="0" lvl="0" marL="0" marR="0" rtl="0" algn="l">
              <a:lnSpc>
                <a:spcPct val="90000"/>
              </a:lnSpc>
              <a:spcBef>
                <a:spcPts val="0"/>
              </a:spcBef>
              <a:spcAft>
                <a:spcPts val="0"/>
              </a:spcAft>
              <a:buClr>
                <a:srgbClr val="FF0000"/>
              </a:buClr>
              <a:buSzPts val="4400"/>
              <a:buFont typeface="Calibri"/>
              <a:buNone/>
            </a:pPr>
            <a:r>
              <a:rPr b="1" i="1" lang="en-US" sz="4400" u="none" cap="none" strike="noStrike">
                <a:solidFill>
                  <a:srgbClr val="FF0000"/>
                </a:solidFill>
                <a:latin typeface="Calibri"/>
                <a:ea typeface="Calibri"/>
                <a:cs typeface="Calibri"/>
                <a:sym typeface="Calibri"/>
              </a:rPr>
              <a:t>Leadership within the Catholic Church</a:t>
            </a:r>
            <a:endParaRPr b="1" i="1" sz="4400" u="none" cap="none" strike="noStrike">
              <a:solidFill>
                <a:srgbClr val="FF0000"/>
              </a:solidFill>
              <a:latin typeface="Calibri"/>
              <a:ea typeface="Calibri"/>
              <a:cs typeface="Calibri"/>
              <a:sym typeface="Calibri"/>
            </a:endParaRPr>
          </a:p>
        </p:txBody>
      </p:sp>
      <p:sp>
        <p:nvSpPr>
          <p:cNvPr id="85" name="Shape 85"/>
          <p:cNvSpPr txBox="1"/>
          <p:nvPr>
            <p:ph idx="1" type="body"/>
          </p:nvPr>
        </p:nvSpPr>
        <p:spPr>
          <a:xfrm>
            <a:off x="413197" y="1558344"/>
            <a:ext cx="5181600" cy="5185290"/>
          </a:xfrm>
          <a:prstGeom prst="rect">
            <a:avLst/>
          </a:prstGeom>
          <a:noFill/>
          <a:ln>
            <a:noFill/>
          </a:ln>
        </p:spPr>
        <p:txBody>
          <a:bodyPr anchorCtr="0" anchor="t" bIns="45700" lIns="91425" rIns="91425" wrap="square" tIns="45700">
            <a:noAutofit/>
          </a:bodyPr>
          <a:lstStyle/>
          <a:p>
            <a:pPr indent="-228600" lvl="0" marL="228600" marR="0" rtl="0" algn="l">
              <a:lnSpc>
                <a:spcPct val="90000"/>
              </a:lnSpc>
              <a:spcBef>
                <a:spcPts val="0"/>
              </a:spcBef>
              <a:spcAft>
                <a:spcPts val="0"/>
              </a:spcAft>
              <a:buClr>
                <a:schemeClr val="dk1"/>
              </a:buClr>
              <a:buSzPts val="4000"/>
              <a:buFont typeface="Arial"/>
              <a:buChar char="•"/>
            </a:pPr>
            <a:r>
              <a:rPr b="0" i="0" lang="en-US" sz="4000" u="none" cap="none" strike="noStrike">
                <a:solidFill>
                  <a:schemeClr val="dk1"/>
                </a:solidFill>
                <a:latin typeface="Calibri"/>
                <a:ea typeface="Calibri"/>
                <a:cs typeface="Calibri"/>
                <a:sym typeface="Calibri"/>
              </a:rPr>
              <a:t>Archbishop</a:t>
            </a:r>
            <a:endParaRPr/>
          </a:p>
          <a:p>
            <a:pPr indent="-228600" lvl="0" marL="228600" marR="0" rtl="0" algn="l">
              <a:lnSpc>
                <a:spcPct val="90000"/>
              </a:lnSpc>
              <a:spcBef>
                <a:spcPts val="1000"/>
              </a:spcBef>
              <a:spcAft>
                <a:spcPts val="0"/>
              </a:spcAft>
              <a:buClr>
                <a:schemeClr val="dk1"/>
              </a:buClr>
              <a:buSzPts val="4000"/>
              <a:buFont typeface="Arial"/>
              <a:buChar char="•"/>
            </a:pPr>
            <a:r>
              <a:rPr b="0" i="0" lang="en-US" sz="4000" u="none" cap="none" strike="noStrike">
                <a:solidFill>
                  <a:schemeClr val="dk1"/>
                </a:solidFill>
                <a:latin typeface="Calibri"/>
                <a:ea typeface="Calibri"/>
                <a:cs typeface="Calibri"/>
                <a:sym typeface="Calibri"/>
              </a:rPr>
              <a:t>Bishop</a:t>
            </a:r>
            <a:endParaRPr/>
          </a:p>
          <a:p>
            <a:pPr indent="-228600" lvl="0" marL="228600" marR="0" rtl="0" algn="l">
              <a:lnSpc>
                <a:spcPct val="90000"/>
              </a:lnSpc>
              <a:spcBef>
                <a:spcPts val="1000"/>
              </a:spcBef>
              <a:spcAft>
                <a:spcPts val="0"/>
              </a:spcAft>
              <a:buClr>
                <a:schemeClr val="dk1"/>
              </a:buClr>
              <a:buSzPts val="4000"/>
              <a:buFont typeface="Arial"/>
              <a:buChar char="•"/>
            </a:pPr>
            <a:r>
              <a:rPr b="0" i="0" lang="en-US" sz="4000" u="none" cap="none" strike="noStrike">
                <a:solidFill>
                  <a:schemeClr val="dk1"/>
                </a:solidFill>
                <a:latin typeface="Calibri"/>
                <a:ea typeface="Calibri"/>
                <a:cs typeface="Calibri"/>
                <a:sym typeface="Calibri"/>
              </a:rPr>
              <a:t>Cardinal</a:t>
            </a:r>
            <a:endParaRPr/>
          </a:p>
          <a:p>
            <a:pPr indent="-228600" lvl="0" marL="228600" marR="0" rtl="0" algn="l">
              <a:lnSpc>
                <a:spcPct val="90000"/>
              </a:lnSpc>
              <a:spcBef>
                <a:spcPts val="1000"/>
              </a:spcBef>
              <a:spcAft>
                <a:spcPts val="0"/>
              </a:spcAft>
              <a:buClr>
                <a:schemeClr val="dk1"/>
              </a:buClr>
              <a:buSzPts val="4000"/>
              <a:buFont typeface="Arial"/>
              <a:buChar char="•"/>
            </a:pPr>
            <a:r>
              <a:rPr b="0" i="0" lang="en-US" sz="4000" u="none" cap="none" strike="noStrike">
                <a:solidFill>
                  <a:schemeClr val="dk1"/>
                </a:solidFill>
                <a:latin typeface="Calibri"/>
                <a:ea typeface="Calibri"/>
                <a:cs typeface="Calibri"/>
                <a:sym typeface="Calibri"/>
              </a:rPr>
              <a:t>Monk</a:t>
            </a:r>
            <a:endParaRPr/>
          </a:p>
          <a:p>
            <a:pPr indent="-228600" lvl="0" marL="228600" marR="0" rtl="0" algn="l">
              <a:lnSpc>
                <a:spcPct val="90000"/>
              </a:lnSpc>
              <a:spcBef>
                <a:spcPts val="1000"/>
              </a:spcBef>
              <a:spcAft>
                <a:spcPts val="0"/>
              </a:spcAft>
              <a:buClr>
                <a:schemeClr val="dk1"/>
              </a:buClr>
              <a:buSzPts val="4000"/>
              <a:buFont typeface="Arial"/>
              <a:buChar char="•"/>
            </a:pPr>
            <a:r>
              <a:rPr b="0" i="0" lang="en-US" sz="4000" u="none" cap="none" strike="noStrike">
                <a:solidFill>
                  <a:schemeClr val="dk1"/>
                </a:solidFill>
                <a:latin typeface="Calibri"/>
                <a:ea typeface="Calibri"/>
                <a:cs typeface="Calibri"/>
                <a:sym typeface="Calibri"/>
              </a:rPr>
              <a:t>Nun</a:t>
            </a:r>
            <a:endParaRPr/>
          </a:p>
          <a:p>
            <a:pPr indent="-228600" lvl="0" marL="228600" marR="0" rtl="0" algn="l">
              <a:lnSpc>
                <a:spcPct val="90000"/>
              </a:lnSpc>
              <a:spcBef>
                <a:spcPts val="1000"/>
              </a:spcBef>
              <a:spcAft>
                <a:spcPts val="0"/>
              </a:spcAft>
              <a:buClr>
                <a:schemeClr val="dk1"/>
              </a:buClr>
              <a:buSzPts val="4000"/>
              <a:buFont typeface="Arial"/>
              <a:buChar char="•"/>
            </a:pPr>
            <a:r>
              <a:rPr b="0" i="0" lang="en-US" sz="4000" u="none" cap="none" strike="noStrike">
                <a:solidFill>
                  <a:schemeClr val="dk1"/>
                </a:solidFill>
                <a:latin typeface="Calibri"/>
                <a:ea typeface="Calibri"/>
                <a:cs typeface="Calibri"/>
                <a:sym typeface="Calibri"/>
              </a:rPr>
              <a:t>Pope</a:t>
            </a:r>
            <a:endParaRPr/>
          </a:p>
          <a:p>
            <a:pPr indent="-228600" lvl="0" marL="228600" marR="0" rtl="0" algn="l">
              <a:lnSpc>
                <a:spcPct val="90000"/>
              </a:lnSpc>
              <a:spcBef>
                <a:spcPts val="1000"/>
              </a:spcBef>
              <a:spcAft>
                <a:spcPts val="0"/>
              </a:spcAft>
              <a:buClr>
                <a:schemeClr val="dk1"/>
              </a:buClr>
              <a:buSzPts val="4000"/>
              <a:buFont typeface="Arial"/>
              <a:buChar char="•"/>
            </a:pPr>
            <a:r>
              <a:rPr b="0" i="0" lang="en-US" sz="4000" u="none" cap="none" strike="noStrike">
                <a:solidFill>
                  <a:schemeClr val="dk1"/>
                </a:solidFill>
                <a:latin typeface="Calibri"/>
                <a:ea typeface="Calibri"/>
                <a:cs typeface="Calibri"/>
                <a:sym typeface="Calibri"/>
              </a:rPr>
              <a:t>Priest</a:t>
            </a:r>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86" name="Shape 86"/>
          <p:cNvSpPr txBox="1"/>
          <p:nvPr>
            <p:ph idx="2" type="body"/>
          </p:nvPr>
        </p:nvSpPr>
        <p:spPr>
          <a:xfrm>
            <a:off x="6172200" y="1825625"/>
            <a:ext cx="5181600" cy="4351338"/>
          </a:xfrm>
          <a:prstGeom prst="rect">
            <a:avLst/>
          </a:prstGeom>
          <a:noFill/>
          <a:ln>
            <a:noFill/>
          </a:ln>
        </p:spPr>
        <p:txBody>
          <a:bodyPr anchorCtr="0" anchor="t" bIns="45700" lIns="91425" rIns="91425" wrap="square" tIns="45700">
            <a:noAutofit/>
          </a:bodyPr>
          <a:lstStyle/>
          <a:p>
            <a:pPr indent="0" lvl="0" marL="0" marR="0" rtl="0" algn="l">
              <a:lnSpc>
                <a:spcPct val="90000"/>
              </a:lnSpc>
              <a:spcBef>
                <a:spcPts val="0"/>
              </a:spcBef>
              <a:spcAft>
                <a:spcPts val="0"/>
              </a:spcAft>
              <a:buClr>
                <a:schemeClr val="dk1"/>
              </a:buClr>
              <a:buSzPts val="4400"/>
              <a:buFont typeface="Arial"/>
              <a:buNone/>
            </a:pPr>
            <a:r>
              <a:rPr b="1" i="0" lang="en-US" sz="4400" u="none" cap="none" strike="noStrike">
                <a:solidFill>
                  <a:schemeClr val="dk1"/>
                </a:solidFill>
                <a:latin typeface="Calibri"/>
                <a:ea typeface="Calibri"/>
                <a:cs typeface="Calibri"/>
                <a:sym typeface="Calibri"/>
              </a:rPr>
              <a:t>Arrange these in order of who has the most power within the Catholic Church.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Shape 91"/>
          <p:cNvSpPr txBox="1"/>
          <p:nvPr>
            <p:ph type="ctrTitle"/>
          </p:nvPr>
        </p:nvSpPr>
        <p:spPr>
          <a:xfrm>
            <a:off x="122349" y="540912"/>
            <a:ext cx="6426558" cy="3503054"/>
          </a:xfrm>
          <a:prstGeom prst="rect">
            <a:avLst/>
          </a:prstGeom>
          <a:noFill/>
          <a:ln>
            <a:noFill/>
          </a:ln>
        </p:spPr>
        <p:txBody>
          <a:bodyPr anchorCtr="0" anchor="b" bIns="45700" lIns="91425" rIns="91425" wrap="square" tIns="45700">
            <a:noAutofit/>
          </a:bodyPr>
          <a:lstStyle/>
          <a:p>
            <a:pPr indent="0" lvl="0" marL="0" marR="0" rtl="0" algn="ctr">
              <a:lnSpc>
                <a:spcPct val="90000"/>
              </a:lnSpc>
              <a:spcBef>
                <a:spcPts val="0"/>
              </a:spcBef>
              <a:spcAft>
                <a:spcPts val="0"/>
              </a:spcAft>
              <a:buClr>
                <a:schemeClr val="dk1"/>
              </a:buClr>
              <a:buSzPts val="6000"/>
              <a:buFont typeface="Calibri"/>
              <a:buNone/>
            </a:pPr>
            <a:r>
              <a:rPr b="1" i="0" lang="en-US" sz="6000" u="none" cap="none" strike="noStrike">
                <a:solidFill>
                  <a:schemeClr val="dk1"/>
                </a:solidFill>
                <a:latin typeface="Calibri"/>
                <a:ea typeface="Calibri"/>
                <a:cs typeface="Calibri"/>
                <a:sym typeface="Calibri"/>
              </a:rPr>
              <a:t>The Christian Church </a:t>
            </a:r>
            <a:br>
              <a:rPr b="1" i="0" lang="en-US" sz="6000" u="none" cap="none" strike="noStrike">
                <a:solidFill>
                  <a:schemeClr val="dk1"/>
                </a:solidFill>
                <a:latin typeface="Calibri"/>
                <a:ea typeface="Calibri"/>
                <a:cs typeface="Calibri"/>
                <a:sym typeface="Calibri"/>
              </a:rPr>
            </a:br>
            <a:r>
              <a:rPr b="1" i="0" lang="en-US" sz="6000" u="none" cap="none" strike="noStrike">
                <a:solidFill>
                  <a:schemeClr val="dk1"/>
                </a:solidFill>
                <a:latin typeface="Calibri"/>
                <a:ea typeface="Calibri"/>
                <a:cs typeface="Calibri"/>
                <a:sym typeface="Calibri"/>
              </a:rPr>
              <a:t>in Western Europe </a:t>
            </a:r>
            <a:br>
              <a:rPr b="1" i="0" lang="en-US" sz="6000" u="none" cap="none" strike="noStrike">
                <a:solidFill>
                  <a:schemeClr val="dk1"/>
                </a:solidFill>
                <a:latin typeface="Calibri"/>
                <a:ea typeface="Calibri"/>
                <a:cs typeface="Calibri"/>
                <a:sym typeface="Calibri"/>
              </a:rPr>
            </a:br>
            <a:r>
              <a:rPr b="1" i="0" lang="en-US" sz="4400" u="none" cap="none" strike="noStrike">
                <a:solidFill>
                  <a:schemeClr val="dk1"/>
                </a:solidFill>
                <a:latin typeface="Calibri"/>
                <a:ea typeface="Calibri"/>
                <a:cs typeface="Calibri"/>
                <a:sym typeface="Calibri"/>
              </a:rPr>
              <a:t>during Era 1</a:t>
            </a:r>
            <a:endParaRPr b="1" i="0" sz="4400" u="none" cap="none" strike="noStrike">
              <a:solidFill>
                <a:schemeClr val="dk1"/>
              </a:solidFill>
              <a:latin typeface="Calibri"/>
              <a:ea typeface="Calibri"/>
              <a:cs typeface="Calibri"/>
              <a:sym typeface="Calibri"/>
            </a:endParaRPr>
          </a:p>
        </p:txBody>
      </p:sp>
      <p:sp>
        <p:nvSpPr>
          <p:cNvPr id="92" name="Shape 92"/>
          <p:cNvSpPr txBox="1"/>
          <p:nvPr>
            <p:ph idx="1" type="subTitle"/>
          </p:nvPr>
        </p:nvSpPr>
        <p:spPr>
          <a:xfrm>
            <a:off x="412123" y="4893334"/>
            <a:ext cx="5962919" cy="1655762"/>
          </a:xfrm>
          <a:prstGeom prst="rect">
            <a:avLst/>
          </a:prstGeom>
          <a:noFill/>
          <a:ln>
            <a:noFill/>
          </a:ln>
        </p:spPr>
        <p:txBody>
          <a:bodyPr anchorCtr="0" anchor="t" bIns="45700" lIns="91425" rIns="91425" wrap="square" tIns="45700">
            <a:noAutofit/>
          </a:bodyPr>
          <a:lstStyle/>
          <a:p>
            <a:pPr indent="0" lvl="0" marL="0" marR="0" rtl="0" algn="l">
              <a:lnSpc>
                <a:spcPct val="90000"/>
              </a:lnSpc>
              <a:spcBef>
                <a:spcPts val="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Notes 2.3</a:t>
            </a:r>
            <a:endParaRPr/>
          </a:p>
          <a:p>
            <a:pPr indent="0" lvl="0" marL="0" marR="0" rtl="0" algn="l">
              <a:lnSpc>
                <a:spcPct val="90000"/>
              </a:lnSpc>
              <a:spcBef>
                <a:spcPts val="100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World History </a:t>
            </a:r>
            <a:endParaRPr/>
          </a:p>
          <a:p>
            <a:pPr indent="0" lvl="0" marL="0" marR="0" rtl="0" algn="l">
              <a:lnSpc>
                <a:spcPct val="90000"/>
              </a:lnSpc>
              <a:spcBef>
                <a:spcPts val="1000"/>
              </a:spcBef>
              <a:spcAft>
                <a:spcPts val="0"/>
              </a:spcAft>
              <a:buClr>
                <a:schemeClr val="dk1"/>
              </a:buClr>
              <a:buSzPts val="2800"/>
              <a:buFont typeface="Arial"/>
              <a:buNone/>
            </a:pPr>
            <a:r>
              <a:rPr lang="en-US" sz="2800"/>
              <a:t>Dec</a:t>
            </a:r>
            <a:r>
              <a:rPr b="0" i="0" lang="en-US" sz="2800" u="none" cap="none" strike="noStrike">
                <a:solidFill>
                  <a:schemeClr val="dk1"/>
                </a:solidFill>
                <a:latin typeface="Calibri"/>
                <a:ea typeface="Calibri"/>
                <a:cs typeface="Calibri"/>
                <a:sym typeface="Calibri"/>
              </a:rPr>
              <a:t>. ____, 2017</a:t>
            </a:r>
            <a:endParaRPr b="0" i="0" sz="2800" u="none" cap="none" strike="noStrike">
              <a:solidFill>
                <a:schemeClr val="dk1"/>
              </a:solidFill>
              <a:latin typeface="Calibri"/>
              <a:ea typeface="Calibri"/>
              <a:cs typeface="Calibri"/>
              <a:sym typeface="Calibri"/>
            </a:endParaRPr>
          </a:p>
        </p:txBody>
      </p:sp>
      <p:pic>
        <p:nvPicPr>
          <p:cNvPr id="93" name="Shape 93"/>
          <p:cNvPicPr preferRelativeResize="0"/>
          <p:nvPr/>
        </p:nvPicPr>
        <p:blipFill rotWithShape="1">
          <a:blip r:embed="rId3">
            <a:alphaModFix/>
          </a:blip>
          <a:srcRect b="0" l="0" r="0" t="0"/>
          <a:stretch/>
        </p:blipFill>
        <p:spPr>
          <a:xfrm>
            <a:off x="6937420" y="100480"/>
            <a:ext cx="5254580" cy="644861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Shape 98"/>
          <p:cNvSpPr txBox="1"/>
          <p:nvPr>
            <p:ph idx="1" type="body"/>
          </p:nvPr>
        </p:nvSpPr>
        <p:spPr>
          <a:xfrm>
            <a:off x="193183" y="360608"/>
            <a:ext cx="2904131" cy="6297768"/>
          </a:xfrm>
          <a:prstGeom prst="rect">
            <a:avLst/>
          </a:prstGeom>
          <a:noFill/>
          <a:ln>
            <a:noFill/>
          </a:ln>
        </p:spPr>
        <p:txBody>
          <a:bodyPr anchorCtr="0" anchor="t" bIns="45700" lIns="91425" rIns="91425" wrap="square" tIns="45700">
            <a:noAutofit/>
          </a:bodyPr>
          <a:lstStyle/>
          <a:p>
            <a:pPr indent="0" lvl="0" marL="0" marR="0" rtl="0" algn="l">
              <a:lnSpc>
                <a:spcPct val="70000"/>
              </a:lnSpc>
              <a:spcBef>
                <a:spcPts val="0"/>
              </a:spcBef>
              <a:spcAft>
                <a:spcPts val="0"/>
              </a:spcAft>
              <a:buClr>
                <a:schemeClr val="dk1"/>
              </a:buClr>
              <a:buSzPts val="2790"/>
              <a:buFont typeface="Arial"/>
              <a:buNone/>
            </a:pPr>
            <a:r>
              <a:rPr b="1" i="0" lang="en-US" sz="2790" u="none" cap="none" strike="noStrike">
                <a:solidFill>
                  <a:schemeClr val="dk1"/>
                </a:solidFill>
                <a:latin typeface="Calibri"/>
                <a:ea typeface="Calibri"/>
                <a:cs typeface="Calibri"/>
                <a:sym typeface="Calibri"/>
              </a:rPr>
              <a:t>Spread of Christianity </a:t>
            </a:r>
            <a:endParaRPr b="1" i="0" sz="2790" u="none" cap="none" strike="noStrike">
              <a:solidFill>
                <a:schemeClr val="dk1"/>
              </a:solidFill>
              <a:latin typeface="Calibri"/>
              <a:ea typeface="Calibri"/>
              <a:cs typeface="Calibri"/>
              <a:sym typeface="Calibri"/>
            </a:endParaRPr>
          </a:p>
          <a:p>
            <a:pPr indent="-203834" lvl="0" marL="228600" marR="0" rtl="0" algn="l">
              <a:lnSpc>
                <a:spcPct val="70000"/>
              </a:lnSpc>
              <a:spcBef>
                <a:spcPts val="100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Christianity became dominant throughout Western Europe during Era 1</a:t>
            </a:r>
            <a:endParaRPr sz="2400"/>
          </a:p>
          <a:p>
            <a:pPr indent="-203834" lvl="0" marL="228600" marR="0" rtl="0" algn="l">
              <a:lnSpc>
                <a:spcPct val="70000"/>
              </a:lnSpc>
              <a:spcBef>
                <a:spcPts val="100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By 1400, it became an important minority faith in Southwest Asia, Egypt, Ethiopia, &amp; parts of Inner Eurasia and Russia.</a:t>
            </a:r>
            <a:endParaRPr sz="2400"/>
          </a:p>
          <a:p>
            <a:pPr indent="0" lvl="0" marL="0" marR="0" rtl="0" algn="l">
              <a:lnSpc>
                <a:spcPct val="70000"/>
              </a:lnSpc>
              <a:spcBef>
                <a:spcPts val="1000"/>
              </a:spcBef>
              <a:spcAft>
                <a:spcPts val="0"/>
              </a:spcAft>
              <a:buClr>
                <a:schemeClr val="dk1"/>
              </a:buClr>
              <a:buSzPts val="2790"/>
              <a:buFont typeface="Arial"/>
              <a:buNone/>
            </a:pPr>
            <a:r>
              <a:t/>
            </a:r>
            <a:endParaRPr b="1" i="0" sz="2400" u="none" cap="none" strike="noStrike">
              <a:solidFill>
                <a:schemeClr val="dk1"/>
              </a:solidFill>
              <a:latin typeface="Calibri"/>
              <a:ea typeface="Calibri"/>
              <a:cs typeface="Calibri"/>
              <a:sym typeface="Calibri"/>
            </a:endParaRPr>
          </a:p>
        </p:txBody>
      </p:sp>
      <p:pic>
        <p:nvPicPr>
          <p:cNvPr descr="http://matrix.msu.edu/hst/guide/history140r/unit11/mod/imgs/spread_of_christianity.jpg" id="99" name="Shape 99"/>
          <p:cNvPicPr preferRelativeResize="0"/>
          <p:nvPr/>
        </p:nvPicPr>
        <p:blipFill rotWithShape="1">
          <a:blip r:embed="rId3">
            <a:alphaModFix/>
          </a:blip>
          <a:srcRect b="0" l="0" r="0" t="0"/>
          <a:stretch/>
        </p:blipFill>
        <p:spPr>
          <a:xfrm>
            <a:off x="3097314" y="360608"/>
            <a:ext cx="8673976" cy="639659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Shape 104"/>
          <p:cNvSpPr txBox="1"/>
          <p:nvPr>
            <p:ph type="title"/>
          </p:nvPr>
        </p:nvSpPr>
        <p:spPr>
          <a:xfrm>
            <a:off x="838200" y="365125"/>
            <a:ext cx="10515600" cy="1325563"/>
          </a:xfrm>
          <a:prstGeom prst="rect">
            <a:avLst/>
          </a:prstGeom>
          <a:noFill/>
          <a:ln>
            <a:noFill/>
          </a:ln>
        </p:spPr>
        <p:txBody>
          <a:bodyPr anchorCtr="0" anchor="ctr" bIns="45700" lIns="91425" rIns="91425" wrap="square" tIns="45700">
            <a:noAutofit/>
          </a:bodyPr>
          <a:lstStyle/>
          <a:p>
            <a:pPr indent="0" lvl="0" marL="0" marR="0" rtl="0" algn="l">
              <a:lnSpc>
                <a:spcPct val="90000"/>
              </a:lnSpc>
              <a:spcBef>
                <a:spcPts val="0"/>
              </a:spcBef>
              <a:spcAft>
                <a:spcPts val="0"/>
              </a:spcAft>
              <a:buClr>
                <a:schemeClr val="dk1"/>
              </a:buClr>
              <a:buSzPts val="4400"/>
              <a:buFont typeface="Calibri"/>
              <a:buNone/>
            </a:pPr>
            <a:r>
              <a:rPr b="0" i="0" lang="en-US" sz="4400" u="none" cap="none" strike="noStrike">
                <a:solidFill>
                  <a:schemeClr val="dk1"/>
                </a:solidFill>
                <a:latin typeface="Calibri"/>
                <a:ea typeface="Calibri"/>
                <a:cs typeface="Calibri"/>
                <a:sym typeface="Calibri"/>
              </a:rPr>
              <a:t>`</a:t>
            </a:r>
            <a:endParaRPr b="0" i="0" sz="4400" u="none" cap="none" strike="noStrike">
              <a:solidFill>
                <a:schemeClr val="dk1"/>
              </a:solidFill>
              <a:latin typeface="Calibri"/>
              <a:ea typeface="Calibri"/>
              <a:cs typeface="Calibri"/>
              <a:sym typeface="Calibri"/>
            </a:endParaRPr>
          </a:p>
        </p:txBody>
      </p:sp>
      <p:grpSp>
        <p:nvGrpSpPr>
          <p:cNvPr id="105" name="Shape 105"/>
          <p:cNvGrpSpPr/>
          <p:nvPr/>
        </p:nvGrpSpPr>
        <p:grpSpPr>
          <a:xfrm>
            <a:off x="1637731" y="228600"/>
            <a:ext cx="8801669" cy="5558051"/>
            <a:chOff x="432" y="528"/>
            <a:chExt cx="4896" cy="3434"/>
          </a:xfrm>
        </p:grpSpPr>
        <p:pic>
          <p:nvPicPr>
            <p:cNvPr id="106" name="Shape 106"/>
            <p:cNvPicPr preferRelativeResize="0"/>
            <p:nvPr/>
          </p:nvPicPr>
          <p:blipFill rotWithShape="1">
            <a:blip r:embed="rId3">
              <a:alphaModFix/>
            </a:blip>
            <a:srcRect b="0" l="0" r="0" t="0"/>
            <a:stretch/>
          </p:blipFill>
          <p:spPr>
            <a:xfrm>
              <a:off x="432" y="528"/>
              <a:ext cx="4896" cy="3434"/>
            </a:xfrm>
            <a:prstGeom prst="rect">
              <a:avLst/>
            </a:prstGeom>
            <a:noFill/>
            <a:ln>
              <a:noFill/>
            </a:ln>
          </p:spPr>
        </p:pic>
        <p:sp>
          <p:nvSpPr>
            <p:cNvPr id="107" name="Shape 107"/>
            <p:cNvSpPr/>
            <p:nvPr/>
          </p:nvSpPr>
          <p:spPr>
            <a:xfrm flipH="1" rot="2473625">
              <a:off x="720" y="1776"/>
              <a:ext cx="455" cy="181"/>
            </a:xfrm>
            <a:prstGeom prst="curvedUpArrow">
              <a:avLst>
                <a:gd fmla="val 50276" name="adj1"/>
                <a:gd fmla="val 100552"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08" name="Shape 108"/>
            <p:cNvSpPr/>
            <p:nvPr/>
          </p:nvSpPr>
          <p:spPr>
            <a:xfrm>
              <a:off x="3186" y="2480"/>
              <a:ext cx="258" cy="292"/>
            </a:xfrm>
            <a:custGeom>
              <a:pathLst>
                <a:path extrusionOk="0" h="120000" w="120000">
                  <a:moveTo>
                    <a:pt x="55813" y="0"/>
                  </a:moveTo>
                  <a:cubicBezTo>
                    <a:pt x="64186" y="36986"/>
                    <a:pt x="56279" y="23835"/>
                    <a:pt x="70697" y="43150"/>
                  </a:cubicBezTo>
                  <a:cubicBezTo>
                    <a:pt x="64186" y="61643"/>
                    <a:pt x="59534" y="51780"/>
                    <a:pt x="44651" y="43150"/>
                  </a:cubicBezTo>
                  <a:cubicBezTo>
                    <a:pt x="35813" y="32054"/>
                    <a:pt x="29302" y="27945"/>
                    <a:pt x="14418" y="23424"/>
                  </a:cubicBezTo>
                  <a:cubicBezTo>
                    <a:pt x="0" y="35342"/>
                    <a:pt x="6976" y="25479"/>
                    <a:pt x="18139" y="33287"/>
                  </a:cubicBezTo>
                  <a:cubicBezTo>
                    <a:pt x="21860" y="35753"/>
                    <a:pt x="21860" y="41095"/>
                    <a:pt x="25581" y="43150"/>
                  </a:cubicBezTo>
                  <a:cubicBezTo>
                    <a:pt x="32558" y="46849"/>
                    <a:pt x="48372" y="49726"/>
                    <a:pt x="48372" y="49726"/>
                  </a:cubicBezTo>
                  <a:cubicBezTo>
                    <a:pt x="59534" y="60410"/>
                    <a:pt x="65581" y="74794"/>
                    <a:pt x="78604" y="83424"/>
                  </a:cubicBezTo>
                  <a:cubicBezTo>
                    <a:pt x="85581" y="88356"/>
                    <a:pt x="100930" y="96575"/>
                    <a:pt x="100930" y="96575"/>
                  </a:cubicBezTo>
                  <a:cubicBezTo>
                    <a:pt x="105581" y="108904"/>
                    <a:pt x="105581" y="119999"/>
                    <a:pt x="120000" y="106438"/>
                  </a:cubicBezTo>
                  <a:cubicBezTo>
                    <a:pt x="113953" y="98630"/>
                    <a:pt x="110232" y="85068"/>
                    <a:pt x="100930" y="79726"/>
                  </a:cubicBezTo>
                  <a:cubicBezTo>
                    <a:pt x="90232" y="73972"/>
                    <a:pt x="80465" y="71506"/>
                    <a:pt x="70697" y="63287"/>
                  </a:cubicBezTo>
                  <a:cubicBezTo>
                    <a:pt x="77209" y="45616"/>
                    <a:pt x="78604" y="57534"/>
                    <a:pt x="93488" y="66575"/>
                  </a:cubicBezTo>
                  <a:cubicBezTo>
                    <a:pt x="111627" y="61232"/>
                    <a:pt x="103720" y="66986"/>
                    <a:pt x="97209" y="53424"/>
                  </a:cubicBezTo>
                  <a:cubicBezTo>
                    <a:pt x="92558" y="43972"/>
                    <a:pt x="94418" y="31232"/>
                    <a:pt x="86046" y="23424"/>
                  </a:cubicBezTo>
                  <a:cubicBezTo>
                    <a:pt x="84186" y="21369"/>
                    <a:pt x="73488" y="11095"/>
                    <a:pt x="70697" y="9863"/>
                  </a:cubicBezTo>
                  <a:cubicBezTo>
                    <a:pt x="54418" y="1643"/>
                    <a:pt x="63255" y="12739"/>
                    <a:pt x="55813" y="0"/>
                  </a:cubicBezTo>
                  <a:close/>
                </a:path>
              </a:pathLst>
            </a:custGeom>
            <a:solidFill>
              <a:srgbClr val="99FF99">
                <a:alpha val="49803"/>
              </a:srgbClr>
            </a:solidFill>
            <a:ln>
              <a:noFill/>
            </a:ln>
          </p:spPr>
          <p:txBody>
            <a:bodyPr anchorCtr="0" anchor="t"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9" name="Shape 109"/>
            <p:cNvSpPr/>
            <p:nvPr/>
          </p:nvSpPr>
          <p:spPr>
            <a:xfrm>
              <a:off x="3431" y="2788"/>
              <a:ext cx="290" cy="89"/>
            </a:xfrm>
            <a:custGeom>
              <a:pathLst>
                <a:path extrusionOk="0" h="120000" w="120000">
                  <a:moveTo>
                    <a:pt x="21931" y="0"/>
                  </a:moveTo>
                  <a:cubicBezTo>
                    <a:pt x="23586" y="20224"/>
                    <a:pt x="28551" y="76853"/>
                    <a:pt x="28965" y="76853"/>
                  </a:cubicBezTo>
                  <a:cubicBezTo>
                    <a:pt x="48413" y="94382"/>
                    <a:pt x="89379" y="98426"/>
                    <a:pt x="89379" y="98426"/>
                  </a:cubicBezTo>
                  <a:cubicBezTo>
                    <a:pt x="92689" y="102471"/>
                    <a:pt x="96000" y="109213"/>
                    <a:pt x="99310" y="109213"/>
                  </a:cubicBezTo>
                  <a:cubicBezTo>
                    <a:pt x="106344" y="109213"/>
                    <a:pt x="120000" y="75505"/>
                    <a:pt x="99310" y="120000"/>
                  </a:cubicBezTo>
                  <a:cubicBezTo>
                    <a:pt x="70758" y="88988"/>
                    <a:pt x="40551" y="118651"/>
                    <a:pt x="12000" y="87640"/>
                  </a:cubicBezTo>
                  <a:cubicBezTo>
                    <a:pt x="10758" y="80898"/>
                    <a:pt x="0" y="35056"/>
                    <a:pt x="2068" y="21573"/>
                  </a:cubicBezTo>
                  <a:cubicBezTo>
                    <a:pt x="4965" y="1348"/>
                    <a:pt x="15310" y="6741"/>
                    <a:pt x="21931" y="0"/>
                  </a:cubicBezTo>
                  <a:close/>
                </a:path>
              </a:pathLst>
            </a:custGeom>
            <a:solidFill>
              <a:srgbClr val="FFFF99">
                <a:alpha val="49803"/>
              </a:srgbClr>
            </a:solidFill>
            <a:ln>
              <a:noFill/>
            </a:ln>
          </p:spPr>
          <p:txBody>
            <a:bodyPr anchorCtr="0" anchor="t"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0" name="Shape 110"/>
            <p:cNvSpPr/>
            <p:nvPr/>
          </p:nvSpPr>
          <p:spPr>
            <a:xfrm>
              <a:off x="4128" y="2379"/>
              <a:ext cx="1008" cy="288"/>
            </a:xfrm>
            <a:prstGeom prst="rect">
              <a:avLst/>
            </a:prstGeom>
            <a:solidFill>
              <a:srgbClr val="FF00FF">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11" name="Shape 111"/>
            <p:cNvSpPr txBox="1"/>
            <p:nvPr/>
          </p:nvSpPr>
          <p:spPr>
            <a:xfrm>
              <a:off x="4176" y="2399"/>
              <a:ext cx="960" cy="25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000" u="none">
                  <a:solidFill>
                    <a:schemeClr val="dk1"/>
                  </a:solidFill>
                  <a:latin typeface="Arial"/>
                  <a:ea typeface="Arial"/>
                  <a:cs typeface="Arial"/>
                  <a:sym typeface="Arial"/>
                </a:rPr>
                <a:t>Buddhism</a:t>
              </a:r>
              <a:endParaRPr/>
            </a:p>
          </p:txBody>
        </p:sp>
        <p:sp>
          <p:nvSpPr>
            <p:cNvPr id="112" name="Shape 112"/>
            <p:cNvSpPr/>
            <p:nvPr/>
          </p:nvSpPr>
          <p:spPr>
            <a:xfrm>
              <a:off x="4128" y="3147"/>
              <a:ext cx="1008" cy="309"/>
            </a:xfrm>
            <a:prstGeom prst="rect">
              <a:avLst/>
            </a:prstGeom>
            <a:solidFill>
              <a:srgbClr val="FFFF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13" name="Shape 113"/>
            <p:cNvSpPr txBox="1"/>
            <p:nvPr/>
          </p:nvSpPr>
          <p:spPr>
            <a:xfrm>
              <a:off x="4176" y="3168"/>
              <a:ext cx="911" cy="25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000" u="none">
                  <a:solidFill>
                    <a:schemeClr val="dk1"/>
                  </a:solidFill>
                  <a:latin typeface="Arial"/>
                  <a:ea typeface="Arial"/>
                  <a:cs typeface="Arial"/>
                  <a:sym typeface="Arial"/>
                </a:rPr>
                <a:t>Hinduism</a:t>
              </a:r>
              <a:endParaRPr/>
            </a:p>
          </p:txBody>
        </p:sp>
        <p:sp>
          <p:nvSpPr>
            <p:cNvPr id="114" name="Shape 114"/>
            <p:cNvSpPr/>
            <p:nvPr/>
          </p:nvSpPr>
          <p:spPr>
            <a:xfrm>
              <a:off x="4128" y="3531"/>
              <a:ext cx="1008" cy="288"/>
            </a:xfrm>
            <a:prstGeom prst="rect">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15" name="Shape 115"/>
            <p:cNvSpPr txBox="1"/>
            <p:nvPr/>
          </p:nvSpPr>
          <p:spPr>
            <a:xfrm>
              <a:off x="4368" y="3551"/>
              <a:ext cx="768" cy="25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000" u="none">
                  <a:solidFill>
                    <a:schemeClr val="dk1"/>
                  </a:solidFill>
                  <a:latin typeface="Arial"/>
                  <a:ea typeface="Arial"/>
                  <a:cs typeface="Arial"/>
                  <a:sym typeface="Arial"/>
                </a:rPr>
                <a:t>Islam</a:t>
              </a:r>
              <a:endParaRPr/>
            </a:p>
          </p:txBody>
        </p:sp>
        <p:sp>
          <p:nvSpPr>
            <p:cNvPr id="116" name="Shape 116"/>
            <p:cNvSpPr/>
            <p:nvPr/>
          </p:nvSpPr>
          <p:spPr>
            <a:xfrm>
              <a:off x="4128" y="2763"/>
              <a:ext cx="1008" cy="288"/>
            </a:xfrm>
            <a:prstGeom prst="rect">
              <a:avLst/>
            </a:prstGeom>
            <a:solidFill>
              <a:srgbClr val="FF66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17" name="Shape 117"/>
            <p:cNvSpPr txBox="1"/>
            <p:nvPr/>
          </p:nvSpPr>
          <p:spPr>
            <a:xfrm>
              <a:off x="4128" y="2784"/>
              <a:ext cx="1008" cy="252"/>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2000" u="none">
                  <a:solidFill>
                    <a:schemeClr val="dk1"/>
                  </a:solidFill>
                  <a:latin typeface="Arial"/>
                  <a:ea typeface="Arial"/>
                  <a:cs typeface="Arial"/>
                  <a:sym typeface="Arial"/>
                </a:rPr>
                <a:t>Christianity</a:t>
              </a:r>
              <a:endParaRPr/>
            </a:p>
          </p:txBody>
        </p:sp>
        <p:sp>
          <p:nvSpPr>
            <p:cNvPr id="118" name="Shape 118"/>
            <p:cNvSpPr/>
            <p:nvPr/>
          </p:nvSpPr>
          <p:spPr>
            <a:xfrm>
              <a:off x="2736" y="1680"/>
              <a:ext cx="1056" cy="480"/>
            </a:xfrm>
            <a:prstGeom prst="curvedDownArrow">
              <a:avLst>
                <a:gd fmla="val 29578" name="adj1"/>
                <a:gd fmla="val 73578" name="adj2"/>
                <a:gd fmla="val 52708" name="adj3"/>
              </a:avLst>
            </a:prstGeom>
            <a:solidFill>
              <a:srgbClr val="FF00FF">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19" name="Shape 119"/>
            <p:cNvSpPr/>
            <p:nvPr/>
          </p:nvSpPr>
          <p:spPr>
            <a:xfrm rot="676949">
              <a:off x="3552" y="1536"/>
              <a:ext cx="672" cy="240"/>
            </a:xfrm>
            <a:prstGeom prst="curvedDownArrow">
              <a:avLst>
                <a:gd fmla="val 79048" name="adj1"/>
                <a:gd fmla="val 135048" name="adj2"/>
                <a:gd fmla="val 33333" name="adj3"/>
              </a:avLst>
            </a:prstGeom>
            <a:solidFill>
              <a:srgbClr val="FF00FF">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0" name="Shape 120"/>
            <p:cNvSpPr/>
            <p:nvPr/>
          </p:nvSpPr>
          <p:spPr>
            <a:xfrm flipH="1" rot="1107134">
              <a:off x="2258" y="1760"/>
              <a:ext cx="624" cy="187"/>
            </a:xfrm>
            <a:prstGeom prst="curvedDownArrow">
              <a:avLst>
                <a:gd fmla="val 44863" name="adj1"/>
                <a:gd fmla="val 111601" name="adj2"/>
                <a:gd fmla="val 52708" name="adj3"/>
              </a:avLst>
            </a:prstGeom>
            <a:solidFill>
              <a:srgbClr val="FF00FF">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1" name="Shape 121"/>
            <p:cNvSpPr/>
            <p:nvPr/>
          </p:nvSpPr>
          <p:spPr>
            <a:xfrm>
              <a:off x="1920" y="2064"/>
              <a:ext cx="432" cy="270"/>
            </a:xfrm>
            <a:prstGeom prst="curvedUpArrow">
              <a:avLst>
                <a:gd fmla="val 32000" name="adj1"/>
                <a:gd fmla="val 64000"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2" name="Shape 122"/>
            <p:cNvSpPr/>
            <p:nvPr/>
          </p:nvSpPr>
          <p:spPr>
            <a:xfrm rot="10347840">
              <a:off x="672" y="1875"/>
              <a:ext cx="1440" cy="288"/>
            </a:xfrm>
            <a:prstGeom prst="curvedUpArrow">
              <a:avLst>
                <a:gd fmla="val 100463" name="adj1"/>
                <a:gd fmla="val 200000"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3" name="Shape 123"/>
            <p:cNvSpPr/>
            <p:nvPr/>
          </p:nvSpPr>
          <p:spPr>
            <a:xfrm rot="7524996">
              <a:off x="1647" y="2529"/>
              <a:ext cx="720" cy="174"/>
            </a:xfrm>
            <a:prstGeom prst="curvedUpArrow">
              <a:avLst>
                <a:gd fmla="val 82759" name="adj1"/>
                <a:gd fmla="val 165517"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4" name="Shape 124"/>
            <p:cNvSpPr/>
            <p:nvPr/>
          </p:nvSpPr>
          <p:spPr>
            <a:xfrm flipH="1" rot="-9660105">
              <a:off x="2736" y="2448"/>
              <a:ext cx="720" cy="174"/>
            </a:xfrm>
            <a:prstGeom prst="curvedUpArrow">
              <a:avLst>
                <a:gd fmla="val 82759" name="adj1"/>
                <a:gd fmla="val 165517"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5" name="Shape 125"/>
            <p:cNvSpPr/>
            <p:nvPr/>
          </p:nvSpPr>
          <p:spPr>
            <a:xfrm flipH="1" rot="-9660105">
              <a:off x="2262" y="2264"/>
              <a:ext cx="480" cy="174"/>
            </a:xfrm>
            <a:prstGeom prst="curvedUpArrow">
              <a:avLst>
                <a:gd fmla="val 55172" name="adj1"/>
                <a:gd fmla="val 110345"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6" name="Shape 126"/>
            <p:cNvSpPr/>
            <p:nvPr/>
          </p:nvSpPr>
          <p:spPr>
            <a:xfrm flipH="1" rot="9174674">
              <a:off x="1680" y="1440"/>
              <a:ext cx="1584" cy="366"/>
            </a:xfrm>
            <a:prstGeom prst="curvedUpArrow">
              <a:avLst>
                <a:gd fmla="val 86557" name="adj1"/>
                <a:gd fmla="val 173115"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7" name="Shape 127"/>
            <p:cNvSpPr/>
            <p:nvPr/>
          </p:nvSpPr>
          <p:spPr>
            <a:xfrm rot="4140300">
              <a:off x="3146" y="2058"/>
              <a:ext cx="432" cy="168"/>
            </a:xfrm>
            <a:prstGeom prst="curvedDownArrow">
              <a:avLst>
                <a:gd fmla="val 65940" name="adj1"/>
                <a:gd fmla="val 117369" name="adj2"/>
                <a:gd fmla="val 52708" name="adj3"/>
              </a:avLst>
            </a:prstGeom>
            <a:solidFill>
              <a:srgbClr val="FF00FF">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8" name="Shape 128"/>
            <p:cNvSpPr/>
            <p:nvPr/>
          </p:nvSpPr>
          <p:spPr>
            <a:xfrm rot="4140300">
              <a:off x="2880" y="1824"/>
              <a:ext cx="408" cy="216"/>
            </a:xfrm>
            <a:prstGeom prst="curvedDownArrow">
              <a:avLst>
                <a:gd fmla="val 48438" name="adj1"/>
                <a:gd fmla="val 86216" name="adj2"/>
                <a:gd fmla="val 52708" name="adj3"/>
              </a:avLst>
            </a:prstGeom>
            <a:solidFill>
              <a:srgbClr val="FF00FF">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29" name="Shape 129"/>
            <p:cNvSpPr/>
            <p:nvPr/>
          </p:nvSpPr>
          <p:spPr>
            <a:xfrm rot="-5620025">
              <a:off x="1760" y="1504"/>
              <a:ext cx="608" cy="192"/>
            </a:xfrm>
            <a:prstGeom prst="curvedUpArrow">
              <a:avLst>
                <a:gd fmla="val 63333" name="adj1"/>
                <a:gd fmla="val 126667"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0" name="Shape 130"/>
            <p:cNvSpPr/>
            <p:nvPr/>
          </p:nvSpPr>
          <p:spPr>
            <a:xfrm flipH="1" rot="10654136">
              <a:off x="2016" y="1920"/>
              <a:ext cx="720" cy="186"/>
            </a:xfrm>
            <a:prstGeom prst="curvedUpArrow">
              <a:avLst>
                <a:gd fmla="val 77419" name="adj1"/>
                <a:gd fmla="val 154839"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1" name="Shape 131"/>
            <p:cNvSpPr/>
            <p:nvPr/>
          </p:nvSpPr>
          <p:spPr>
            <a:xfrm flipH="1" rot="1988185">
              <a:off x="672" y="1344"/>
              <a:ext cx="720" cy="174"/>
            </a:xfrm>
            <a:prstGeom prst="curvedUpArrow">
              <a:avLst>
                <a:gd fmla="val 82759" name="adj1"/>
                <a:gd fmla="val 165517" name="adj2"/>
                <a:gd fmla="val 33333" name="adj3"/>
              </a:avLst>
            </a:prstGeom>
            <a:solidFill>
              <a:srgbClr val="FF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2" name="Shape 132"/>
            <p:cNvSpPr/>
            <p:nvPr/>
          </p:nvSpPr>
          <p:spPr>
            <a:xfrm flipH="1" rot="7381927">
              <a:off x="1311" y="1281"/>
              <a:ext cx="720" cy="174"/>
            </a:xfrm>
            <a:prstGeom prst="curvedUpArrow">
              <a:avLst>
                <a:gd fmla="val 82759" name="adj1"/>
                <a:gd fmla="val 165517" name="adj2"/>
                <a:gd fmla="val 33333" name="adj3"/>
              </a:avLst>
            </a:prstGeom>
            <a:solidFill>
              <a:srgbClr val="FF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3" name="Shape 133"/>
            <p:cNvSpPr/>
            <p:nvPr/>
          </p:nvSpPr>
          <p:spPr>
            <a:xfrm flipH="1" rot="5078191">
              <a:off x="943" y="1121"/>
              <a:ext cx="639" cy="222"/>
            </a:xfrm>
            <a:prstGeom prst="curvedUpArrow">
              <a:avLst>
                <a:gd fmla="val 57568" name="adj1"/>
                <a:gd fmla="val 115135" name="adj2"/>
                <a:gd fmla="val 33333" name="adj3"/>
              </a:avLst>
            </a:prstGeom>
            <a:solidFill>
              <a:srgbClr val="FF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4" name="Shape 134"/>
            <p:cNvSpPr/>
            <p:nvPr/>
          </p:nvSpPr>
          <p:spPr>
            <a:xfrm rot="-9149176">
              <a:off x="432" y="1008"/>
              <a:ext cx="864" cy="148"/>
            </a:xfrm>
            <a:prstGeom prst="curvedUpArrow">
              <a:avLst>
                <a:gd fmla="val 116757" name="adj1"/>
                <a:gd fmla="val 233514" name="adj2"/>
                <a:gd fmla="val 33333" name="adj3"/>
              </a:avLst>
            </a:prstGeom>
            <a:solidFill>
              <a:srgbClr val="FF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5" name="Shape 135"/>
            <p:cNvSpPr/>
            <p:nvPr/>
          </p:nvSpPr>
          <p:spPr>
            <a:xfrm flipH="1" rot="559850">
              <a:off x="1296" y="1968"/>
              <a:ext cx="528" cy="144"/>
            </a:xfrm>
            <a:prstGeom prst="curvedUpArrow">
              <a:avLst>
                <a:gd fmla="val 73333" name="adj1"/>
                <a:gd fmla="val 146667" name="adj2"/>
                <a:gd fmla="val 33333" name="adj3"/>
              </a:avLst>
            </a:prstGeom>
            <a:solidFill>
              <a:srgbClr val="FF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6" name="Shape 136"/>
            <p:cNvSpPr/>
            <p:nvPr/>
          </p:nvSpPr>
          <p:spPr>
            <a:xfrm rot="3697302">
              <a:off x="1574" y="2192"/>
              <a:ext cx="480" cy="144"/>
            </a:xfrm>
            <a:prstGeom prst="curvedUpArrow">
              <a:avLst>
                <a:gd fmla="val 66667" name="adj1"/>
                <a:gd fmla="val 133333" name="adj2"/>
                <a:gd fmla="val 33333" name="adj3"/>
              </a:avLst>
            </a:prstGeom>
            <a:solidFill>
              <a:srgbClr val="FF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7" name="Shape 137"/>
            <p:cNvSpPr/>
            <p:nvPr/>
          </p:nvSpPr>
          <p:spPr>
            <a:xfrm flipH="1" rot="10263940">
              <a:off x="2160" y="1584"/>
              <a:ext cx="672" cy="144"/>
            </a:xfrm>
            <a:prstGeom prst="curvedUpArrow">
              <a:avLst>
                <a:gd fmla="val 93333" name="adj1"/>
                <a:gd fmla="val 186667" name="adj2"/>
                <a:gd fmla="val 33333" name="adj3"/>
              </a:avLst>
            </a:prstGeom>
            <a:solidFill>
              <a:srgbClr val="FF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8" name="Shape 138"/>
            <p:cNvSpPr/>
            <p:nvPr/>
          </p:nvSpPr>
          <p:spPr>
            <a:xfrm rot="-10154868">
              <a:off x="811" y="1530"/>
              <a:ext cx="393" cy="193"/>
            </a:xfrm>
            <a:prstGeom prst="curvedUpArrow">
              <a:avLst>
                <a:gd fmla="val 40725" name="adj1"/>
                <a:gd fmla="val 81451" name="adj2"/>
                <a:gd fmla="val 33333" name="adj3"/>
              </a:avLst>
            </a:prstGeom>
            <a:solidFill>
              <a:srgbClr val="FF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39" name="Shape 139"/>
            <p:cNvSpPr/>
            <p:nvPr/>
          </p:nvSpPr>
          <p:spPr>
            <a:xfrm flipH="1" rot="690016">
              <a:off x="1008" y="1530"/>
              <a:ext cx="776" cy="296"/>
            </a:xfrm>
            <a:prstGeom prst="curvedUpArrow">
              <a:avLst>
                <a:gd fmla="val 52432" name="adj1"/>
                <a:gd fmla="val 104865" name="adj2"/>
                <a:gd fmla="val 33333" name="adj3"/>
              </a:avLst>
            </a:prstGeom>
            <a:solidFill>
              <a:srgbClr val="FF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40" name="Shape 140"/>
            <p:cNvSpPr/>
            <p:nvPr/>
          </p:nvSpPr>
          <p:spPr>
            <a:xfrm rot="-9100391">
              <a:off x="1585" y="1616"/>
              <a:ext cx="542" cy="165"/>
            </a:xfrm>
            <a:prstGeom prst="curvedUpArrow">
              <a:avLst>
                <a:gd fmla="val 65697" name="adj1"/>
                <a:gd fmla="val 131394" name="adj2"/>
                <a:gd fmla="val 33333" name="adj3"/>
              </a:avLst>
            </a:prstGeom>
            <a:solidFill>
              <a:srgbClr val="0099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grpSp>
          <p:nvGrpSpPr>
            <p:cNvPr id="141" name="Shape 141"/>
            <p:cNvGrpSpPr/>
            <p:nvPr/>
          </p:nvGrpSpPr>
          <p:grpSpPr>
            <a:xfrm rot="447694">
              <a:off x="2618" y="2090"/>
              <a:ext cx="1153" cy="832"/>
              <a:chOff x="2573" y="2289"/>
              <a:chExt cx="1245" cy="895"/>
            </a:xfrm>
          </p:grpSpPr>
          <p:sp>
            <p:nvSpPr>
              <p:cNvPr id="142" name="Shape 142"/>
              <p:cNvSpPr/>
              <p:nvPr/>
            </p:nvSpPr>
            <p:spPr>
              <a:xfrm rot="1202572">
                <a:off x="2880" y="2448"/>
                <a:ext cx="624" cy="192"/>
              </a:xfrm>
              <a:prstGeom prst="curvedDownArrow">
                <a:avLst>
                  <a:gd fmla="val 65000" name="adj1"/>
                  <a:gd fmla="val 130000" name="adj2"/>
                  <a:gd fmla="val 33333" name="adj3"/>
                </a:avLst>
              </a:prstGeom>
              <a:solidFill>
                <a:srgbClr val="FFFF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43" name="Shape 143"/>
              <p:cNvSpPr/>
              <p:nvPr/>
            </p:nvSpPr>
            <p:spPr>
              <a:xfrm flipH="1" rot="-8474462">
                <a:off x="3304" y="2895"/>
                <a:ext cx="528" cy="139"/>
              </a:xfrm>
              <a:prstGeom prst="curvedDownArrow">
                <a:avLst>
                  <a:gd fmla="val 75971" name="adj1"/>
                  <a:gd fmla="val 151942" name="adj2"/>
                  <a:gd fmla="val 33333" name="adj3"/>
                </a:avLst>
              </a:prstGeom>
              <a:solidFill>
                <a:srgbClr val="FFFF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b="0" sz="1800" u="none">
                  <a:solidFill>
                    <a:schemeClr val="dk1"/>
                  </a:solidFill>
                  <a:latin typeface="Arial"/>
                  <a:ea typeface="Arial"/>
                  <a:cs typeface="Arial"/>
                  <a:sym typeface="Arial"/>
                </a:endParaRPr>
              </a:p>
            </p:txBody>
          </p:sp>
          <p:sp>
            <p:nvSpPr>
              <p:cNvPr id="144" name="Shape 144"/>
              <p:cNvSpPr/>
              <p:nvPr/>
            </p:nvSpPr>
            <p:spPr>
              <a:xfrm flipH="1" rot="-8270882">
                <a:off x="2640" y="2352"/>
                <a:ext cx="312" cy="321"/>
              </a:xfrm>
              <a:custGeom>
                <a:pathLst>
                  <a:path extrusionOk="0" h="120000" w="120000">
                    <a:moveTo>
                      <a:pt x="90000" y="60000"/>
                    </a:moveTo>
                    <a:cubicBezTo>
                      <a:pt x="90000" y="43427"/>
                      <a:pt x="76566" y="30000"/>
                      <a:pt x="60000" y="30000"/>
                    </a:cubicBezTo>
                    <a:cubicBezTo>
                      <a:pt x="43427" y="30000"/>
                      <a:pt x="30000" y="43427"/>
                      <a:pt x="30000" y="60000"/>
                    </a:cubicBezTo>
                    <a:lnTo>
                      <a:pt x="0" y="59994"/>
                    </a:lnTo>
                    <a:cubicBezTo>
                      <a:pt x="0" y="26861"/>
                      <a:pt x="26861" y="0"/>
                      <a:pt x="60000" y="0"/>
                    </a:cubicBezTo>
                    <a:cubicBezTo>
                      <a:pt x="93133" y="0"/>
                      <a:pt x="120000" y="26861"/>
                      <a:pt x="120000" y="60000"/>
                    </a:cubicBezTo>
                    <a:lnTo>
                      <a:pt x="135000" y="60000"/>
                    </a:lnTo>
                    <a:lnTo>
                      <a:pt x="105000" y="90000"/>
                    </a:lnTo>
                    <a:lnTo>
                      <a:pt x="75000" y="60000"/>
                    </a:lnTo>
                    <a:lnTo>
                      <a:pt x="90000" y="60000"/>
                    </a:lnTo>
                    <a:close/>
                  </a:path>
                </a:pathLst>
              </a:custGeom>
              <a:solidFill>
                <a:srgbClr val="FFFF00">
                  <a:alpha val="49803"/>
                </a:srgbClr>
              </a:solidFill>
              <a:ln cap="flat" cmpd="sng" w="9525">
                <a:solidFill>
                  <a:schemeClr val="dk1"/>
                </a:solidFill>
                <a:prstDash val="solid"/>
                <a:miter lim="800000"/>
                <a:headEnd len="med" w="med" type="none"/>
                <a:tailEnd len="med" w="med" type="none"/>
              </a:ln>
            </p:spPr>
            <p:txBody>
              <a:bodyPr anchorCtr="0" anchor="ctr"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145" name="Shape 145"/>
          <p:cNvSpPr/>
          <p:nvPr/>
        </p:nvSpPr>
        <p:spPr>
          <a:xfrm>
            <a:off x="1637731" y="5977696"/>
            <a:ext cx="8801669" cy="584775"/>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b="1" lang="en-US" sz="3200">
                <a:solidFill>
                  <a:schemeClr val="dk1"/>
                </a:solidFill>
                <a:latin typeface="Calibri"/>
                <a:ea typeface="Calibri"/>
                <a:cs typeface="Calibri"/>
                <a:sym typeface="Calibri"/>
              </a:rPr>
              <a:t>The spread of universal religions from 300-1500 CE</a:t>
            </a:r>
            <a:endParaRPr sz="32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Shape 150"/>
          <p:cNvSpPr txBox="1"/>
          <p:nvPr>
            <p:ph type="title"/>
          </p:nvPr>
        </p:nvSpPr>
        <p:spPr>
          <a:xfrm>
            <a:off x="735450" y="133950"/>
            <a:ext cx="10515600" cy="1325700"/>
          </a:xfrm>
          <a:prstGeom prst="rect">
            <a:avLst/>
          </a:prstGeom>
        </p:spPr>
        <p:txBody>
          <a:bodyPr anchorCtr="0" anchor="ctr" bIns="91425" lIns="91425" rIns="91425" wrap="square" tIns="91425">
            <a:noAutofit/>
          </a:bodyPr>
          <a:lstStyle/>
          <a:p>
            <a:pPr indent="0" lvl="0" marL="0">
              <a:spcBef>
                <a:spcPts val="0"/>
              </a:spcBef>
              <a:spcAft>
                <a:spcPts val="0"/>
              </a:spcAft>
              <a:buNone/>
            </a:pPr>
            <a:r>
              <a:rPr lang="en-US"/>
              <a:t>Monastic Orders </a:t>
            </a:r>
            <a:endParaRPr/>
          </a:p>
        </p:txBody>
      </p:sp>
      <p:sp>
        <p:nvSpPr>
          <p:cNvPr id="151" name="Shape 151"/>
          <p:cNvSpPr txBox="1"/>
          <p:nvPr>
            <p:ph idx="1" type="body"/>
          </p:nvPr>
        </p:nvSpPr>
        <p:spPr>
          <a:xfrm>
            <a:off x="838200" y="1116950"/>
            <a:ext cx="10515600" cy="5059800"/>
          </a:xfrm>
          <a:prstGeom prst="rect">
            <a:avLst/>
          </a:prstGeom>
        </p:spPr>
        <p:txBody>
          <a:bodyPr anchorCtr="0" anchor="t" bIns="91425" lIns="91425" rIns="91425" wrap="square" tIns="91425">
            <a:noAutofit/>
          </a:bodyPr>
          <a:lstStyle/>
          <a:p>
            <a:pPr indent="0" lvl="0" marL="177800">
              <a:spcBef>
                <a:spcPts val="1000"/>
              </a:spcBef>
              <a:spcAft>
                <a:spcPts val="0"/>
              </a:spcAft>
              <a:buNone/>
            </a:pPr>
            <a:r>
              <a:rPr lang="en-US"/>
              <a:t>Monastic orders: or monkhood is a religious way of life in which one renounces worldly pursuits to devote oneself fully to spiritual work. Monastic life plays an important role in many Christian churches, especially in the Catholic and Orthodox traditions. </a:t>
            </a:r>
            <a:endParaRPr/>
          </a:p>
          <a:p>
            <a:pPr indent="-50800" lvl="0" marL="228600">
              <a:spcBef>
                <a:spcPts val="1000"/>
              </a:spcBef>
              <a:spcAft>
                <a:spcPts val="0"/>
              </a:spcAft>
              <a:buNone/>
            </a:pPr>
            <a:r>
              <a:t/>
            </a:r>
            <a:endParaRPr/>
          </a:p>
          <a:p>
            <a:pPr indent="-50800" lvl="0" marL="228600" rtl="0">
              <a:spcBef>
                <a:spcPts val="1000"/>
              </a:spcBef>
              <a:spcAft>
                <a:spcPts val="0"/>
              </a:spcAft>
              <a:buNone/>
            </a:pPr>
            <a:r>
              <a:rPr lang="en-US"/>
              <a:t>Examples:  Augustinian, </a:t>
            </a:r>
            <a:r>
              <a:rPr lang="en-US"/>
              <a:t>Franciscan</a:t>
            </a:r>
            <a:r>
              <a:rPr lang="en-US"/>
              <a:t>, Dominican</a:t>
            </a:r>
            <a:endParaRPr/>
          </a:p>
        </p:txBody>
      </p:sp>
      <p:pic>
        <p:nvPicPr>
          <p:cNvPr id="152" name="Shape 152"/>
          <p:cNvPicPr preferRelativeResize="0"/>
          <p:nvPr/>
        </p:nvPicPr>
        <p:blipFill>
          <a:blip r:embed="rId3">
            <a:alphaModFix/>
          </a:blip>
          <a:stretch>
            <a:fillRect/>
          </a:stretch>
        </p:blipFill>
        <p:spPr>
          <a:xfrm>
            <a:off x="838200" y="4381500"/>
            <a:ext cx="1619250" cy="2476500"/>
          </a:xfrm>
          <a:prstGeom prst="rect">
            <a:avLst/>
          </a:prstGeom>
          <a:noFill/>
          <a:ln>
            <a:noFill/>
          </a:ln>
        </p:spPr>
      </p:pic>
      <p:pic>
        <p:nvPicPr>
          <p:cNvPr id="153" name="Shape 153"/>
          <p:cNvPicPr preferRelativeResize="0"/>
          <p:nvPr/>
        </p:nvPicPr>
        <p:blipFill>
          <a:blip r:embed="rId4">
            <a:alphaModFix/>
          </a:blip>
          <a:stretch>
            <a:fillRect/>
          </a:stretch>
        </p:blipFill>
        <p:spPr>
          <a:xfrm>
            <a:off x="5195563" y="4670763"/>
            <a:ext cx="2619375" cy="1743075"/>
          </a:xfrm>
          <a:prstGeom prst="rect">
            <a:avLst/>
          </a:prstGeom>
          <a:noFill/>
          <a:ln>
            <a:noFill/>
          </a:ln>
        </p:spPr>
      </p:pic>
      <p:pic>
        <p:nvPicPr>
          <p:cNvPr id="154" name="Shape 154"/>
          <p:cNvPicPr preferRelativeResize="0"/>
          <p:nvPr/>
        </p:nvPicPr>
        <p:blipFill>
          <a:blip r:embed="rId5">
            <a:alphaModFix/>
          </a:blip>
          <a:stretch>
            <a:fillRect/>
          </a:stretch>
        </p:blipFill>
        <p:spPr>
          <a:xfrm>
            <a:off x="8622150" y="4670763"/>
            <a:ext cx="2628900" cy="17430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 name="Shape 158"/>
        <p:cNvGrpSpPr/>
        <p:nvPr/>
      </p:nvGrpSpPr>
      <p:grpSpPr>
        <a:xfrm>
          <a:off x="0" y="0"/>
          <a:ext cx="0" cy="0"/>
          <a:chOff x="0" y="0"/>
          <a:chExt cx="0" cy="0"/>
        </a:xfrm>
      </p:grpSpPr>
      <p:pic>
        <p:nvPicPr>
          <p:cNvPr descr="http://www.animatedmaps.div.ed.ac.uk/Divinity2/images/M3still.gif" id="159" name="Shape 159"/>
          <p:cNvPicPr preferRelativeResize="0"/>
          <p:nvPr/>
        </p:nvPicPr>
        <p:blipFill rotWithShape="1">
          <a:blip r:embed="rId3">
            <a:alphaModFix/>
          </a:blip>
          <a:srcRect b="0" l="0" r="0" t="0"/>
          <a:stretch/>
        </p:blipFill>
        <p:spPr>
          <a:xfrm>
            <a:off x="-1442435" y="1256744"/>
            <a:ext cx="9929612" cy="5436464"/>
          </a:xfrm>
          <a:prstGeom prst="rect">
            <a:avLst/>
          </a:prstGeom>
          <a:noFill/>
          <a:ln>
            <a:noFill/>
          </a:ln>
        </p:spPr>
      </p:pic>
      <p:sp>
        <p:nvSpPr>
          <p:cNvPr id="160" name="Shape 160"/>
          <p:cNvSpPr txBox="1"/>
          <p:nvPr>
            <p:ph type="title"/>
          </p:nvPr>
        </p:nvSpPr>
        <p:spPr>
          <a:xfrm>
            <a:off x="374560" y="223257"/>
            <a:ext cx="10515600" cy="1325563"/>
          </a:xfrm>
          <a:prstGeom prst="rect">
            <a:avLst/>
          </a:prstGeom>
          <a:noFill/>
          <a:ln>
            <a:noFill/>
          </a:ln>
        </p:spPr>
        <p:txBody>
          <a:bodyPr anchorCtr="0" anchor="ctr" bIns="45700" lIns="91425" rIns="91425" wrap="square" tIns="45700">
            <a:noAutofit/>
          </a:bodyPr>
          <a:lstStyle/>
          <a:p>
            <a:pPr indent="0" lvl="0" marL="0" marR="0" rtl="0" algn="l">
              <a:lnSpc>
                <a:spcPct val="90000"/>
              </a:lnSpc>
              <a:spcBef>
                <a:spcPts val="0"/>
              </a:spcBef>
              <a:spcAft>
                <a:spcPts val="0"/>
              </a:spcAft>
              <a:buClr>
                <a:schemeClr val="dk1"/>
              </a:buClr>
              <a:buSzPts val="4400"/>
              <a:buFont typeface="Calibri"/>
              <a:buNone/>
            </a:pPr>
            <a:r>
              <a:rPr b="0" i="0" lang="en-US" sz="4400" u="none" cap="none" strike="noStrike">
                <a:solidFill>
                  <a:schemeClr val="dk1"/>
                </a:solidFill>
                <a:latin typeface="Calibri"/>
                <a:ea typeface="Calibri"/>
                <a:cs typeface="Calibri"/>
                <a:sym typeface="Calibri"/>
              </a:rPr>
              <a:t>Spread of </a:t>
            </a:r>
            <a:r>
              <a:rPr b="1" i="0" lang="en-US" sz="4400" u="none" cap="none" strike="noStrike">
                <a:solidFill>
                  <a:srgbClr val="FFC000"/>
                </a:solidFill>
                <a:latin typeface="Calibri"/>
                <a:ea typeface="Calibri"/>
                <a:cs typeface="Calibri"/>
                <a:sym typeface="Calibri"/>
              </a:rPr>
              <a:t>monastic</a:t>
            </a:r>
            <a:r>
              <a:rPr b="0" i="0" lang="en-US" sz="4400" u="none" cap="none" strike="noStrike">
                <a:solidFill>
                  <a:schemeClr val="dk1"/>
                </a:solidFill>
                <a:latin typeface="Calibri"/>
                <a:ea typeface="Calibri"/>
                <a:cs typeface="Calibri"/>
                <a:sym typeface="Calibri"/>
              </a:rPr>
              <a:t> orders </a:t>
            </a:r>
            <a:endParaRPr b="0" i="0" sz="4400" u="none" cap="none" strike="noStrike">
              <a:solidFill>
                <a:schemeClr val="dk1"/>
              </a:solidFill>
              <a:latin typeface="Calibri"/>
              <a:ea typeface="Calibri"/>
              <a:cs typeface="Calibri"/>
              <a:sym typeface="Calibri"/>
            </a:endParaRPr>
          </a:p>
        </p:txBody>
      </p:sp>
      <p:pic>
        <p:nvPicPr>
          <p:cNvPr descr="mundo-front" id="161" name="Shape 161"/>
          <p:cNvPicPr preferRelativeResize="0"/>
          <p:nvPr/>
        </p:nvPicPr>
        <p:blipFill rotWithShape="1">
          <a:blip r:embed="rId4">
            <a:alphaModFix/>
          </a:blip>
          <a:srcRect b="0" l="0" r="0" t="0"/>
          <a:stretch/>
        </p:blipFill>
        <p:spPr>
          <a:xfrm>
            <a:off x="9777211" y="4632905"/>
            <a:ext cx="1828800" cy="1820863"/>
          </a:xfrm>
          <a:prstGeom prst="rect">
            <a:avLst/>
          </a:prstGeom>
          <a:noFill/>
          <a:ln>
            <a:noFill/>
          </a:ln>
        </p:spPr>
      </p:pic>
      <p:sp>
        <p:nvSpPr>
          <p:cNvPr id="162" name="Shape 162"/>
          <p:cNvSpPr/>
          <p:nvPr/>
        </p:nvSpPr>
        <p:spPr>
          <a:xfrm>
            <a:off x="7362422" y="54780"/>
            <a:ext cx="4829578" cy="3541690"/>
          </a:xfrm>
          <a:prstGeom prst="wedgeEllipseCallout">
            <a:avLst>
              <a:gd fmla="val 6076" name="adj1"/>
              <a:gd fmla="val 86900" name="adj2"/>
            </a:avLst>
          </a:prstGeom>
          <a:solidFill>
            <a:schemeClr val="lt1"/>
          </a:solidFill>
          <a:ln cap="flat" cmpd="sng" w="9525">
            <a:solidFill>
              <a:srgbClr val="0A56A4"/>
            </a:solidFill>
            <a:prstDash val="solid"/>
            <a:miter lim="800000"/>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1" lang="en-US" sz="2400">
                <a:solidFill>
                  <a:srgbClr val="0070C0"/>
                </a:solidFill>
                <a:latin typeface="Calibri"/>
                <a:ea typeface="Calibri"/>
                <a:cs typeface="Calibri"/>
                <a:sym typeface="Calibri"/>
              </a:rPr>
              <a:t>Many monastic orders developed during Era 1. Each order had a different focus, and many became sources of “social welfare” for Western Europe. </a:t>
            </a:r>
            <a:endParaRPr b="1" sz="2400">
              <a:solidFill>
                <a:srgbClr val="0070C0"/>
              </a:solidFill>
              <a:latin typeface="Calibri"/>
              <a:ea typeface="Calibri"/>
              <a:cs typeface="Calibri"/>
              <a:sym typeface="Calibri"/>
            </a:endParaRPr>
          </a:p>
        </p:txBody>
      </p:sp>
      <p:sp>
        <p:nvSpPr>
          <p:cNvPr id="163" name="Shape 163"/>
          <p:cNvSpPr txBox="1"/>
          <p:nvPr/>
        </p:nvSpPr>
        <p:spPr>
          <a:xfrm>
            <a:off x="-1223493" y="4340180"/>
            <a:ext cx="1468192" cy="1700012"/>
          </a:xfrm>
          <a:prstGeom prst="rect">
            <a:avLst/>
          </a:prstGeom>
          <a:solidFill>
            <a:schemeClr val="lt1"/>
          </a:solidFill>
          <a:ln>
            <a:noFill/>
          </a:ln>
        </p:spPr>
        <p:txBody>
          <a:bodyPr anchorCtr="0" anchor="t" bIns="45700" lIns="91425"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4" name="Shape 164"/>
          <p:cNvSpPr txBox="1"/>
          <p:nvPr/>
        </p:nvSpPr>
        <p:spPr>
          <a:xfrm>
            <a:off x="605307" y="5581973"/>
            <a:ext cx="3863662" cy="923330"/>
          </a:xfrm>
          <a:prstGeom prst="rect">
            <a:avLst/>
          </a:prstGeom>
          <a:noFill/>
          <a:ln>
            <a:noFill/>
          </a:ln>
        </p:spPr>
        <p:txBody>
          <a:bodyPr anchorCtr="0" anchor="t" bIns="45700" lIns="91425" rIns="91425" wrap="square" tIns="45700">
            <a:no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Cistercian Order: the height of its expansion, 1151, when there were more than 330 houses. </a:t>
            </a:r>
            <a:endParaRPr sz="18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61"/>
                                        </p:tgtEl>
                                        <p:attrNameLst>
                                          <p:attrName>style.visibility</p:attrName>
                                        </p:attrNameLst>
                                      </p:cBhvr>
                                      <p:to>
                                        <p:strVal val="visible"/>
                                      </p:to>
                                    </p:set>
                                    <p:animEffect filter="fade" transition="in">
                                      <p:cBhvr>
                                        <p:cTn dur="1000"/>
                                        <p:tgtEl>
                                          <p:spTgt spid="161"/>
                                        </p:tgtEl>
                                      </p:cBhvr>
                                    </p:animEffect>
                                  </p:childTnLst>
                                </p:cTn>
                              </p:par>
                            </p:childTnLst>
                          </p:cTn>
                        </p:par>
                        <p:par>
                          <p:cTn fill="hold">
                            <p:stCondLst>
                              <p:cond delay="1000"/>
                            </p:stCondLst>
                            <p:childTnLst>
                              <p:par>
                                <p:cTn fill="hold" nodeType="afterEffect" presetClass="entr" presetID="1" presetSubtype="0">
                                  <p:stCondLst>
                                    <p:cond delay="0"/>
                                  </p:stCondLst>
                                  <p:childTnLst>
                                    <p:set>
                                      <p:cBhvr>
                                        <p:cTn dur="1" fill="hold">
                                          <p:stCondLst>
                                            <p:cond delay="0"/>
                                          </p:stCondLst>
                                        </p:cTn>
                                        <p:tgtEl>
                                          <p:spTgt spid="16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Shape 169"/>
          <p:cNvSpPr txBox="1"/>
          <p:nvPr>
            <p:ph type="title"/>
          </p:nvPr>
        </p:nvSpPr>
        <p:spPr>
          <a:xfrm>
            <a:off x="838200" y="365125"/>
            <a:ext cx="10515600" cy="1325563"/>
          </a:xfrm>
          <a:prstGeom prst="rect">
            <a:avLst/>
          </a:prstGeom>
          <a:noFill/>
          <a:ln>
            <a:noFill/>
          </a:ln>
        </p:spPr>
        <p:txBody>
          <a:bodyPr anchorCtr="0" anchor="ctr" bIns="45700" lIns="91425" rIns="91425" wrap="square" tIns="45700">
            <a:noAutofit/>
          </a:bodyPr>
          <a:lstStyle/>
          <a:p>
            <a:pPr indent="0" lvl="0" marL="0" marR="0" rtl="0" algn="l">
              <a:lnSpc>
                <a:spcPct val="90000"/>
              </a:lnSpc>
              <a:spcBef>
                <a:spcPts val="0"/>
              </a:spcBef>
              <a:spcAft>
                <a:spcPts val="0"/>
              </a:spcAft>
              <a:buClr>
                <a:schemeClr val="dk1"/>
              </a:buClr>
              <a:buSzPts val="4400"/>
              <a:buFont typeface="Calibri"/>
              <a:buNone/>
            </a:pPr>
            <a:r>
              <a:t/>
            </a:r>
            <a:endParaRPr b="0" i="0" sz="4400" u="none" cap="none" strike="noStrike">
              <a:solidFill>
                <a:schemeClr val="dk1"/>
              </a:solidFill>
              <a:latin typeface="Calibri"/>
              <a:ea typeface="Calibri"/>
              <a:cs typeface="Calibri"/>
              <a:sym typeface="Calibri"/>
            </a:endParaRPr>
          </a:p>
        </p:txBody>
      </p:sp>
      <p:pic>
        <p:nvPicPr>
          <p:cNvPr descr="mundo-front" id="170" name="Shape 170"/>
          <p:cNvPicPr preferRelativeResize="0"/>
          <p:nvPr/>
        </p:nvPicPr>
        <p:blipFill rotWithShape="1">
          <a:blip r:embed="rId3">
            <a:alphaModFix/>
          </a:blip>
          <a:srcRect b="0" l="0" r="0" t="0"/>
          <a:stretch/>
        </p:blipFill>
        <p:spPr>
          <a:xfrm>
            <a:off x="9777211" y="4632905"/>
            <a:ext cx="1828800" cy="1820863"/>
          </a:xfrm>
          <a:prstGeom prst="rect">
            <a:avLst/>
          </a:prstGeom>
          <a:noFill/>
          <a:ln>
            <a:noFill/>
          </a:ln>
        </p:spPr>
      </p:pic>
      <p:sp>
        <p:nvSpPr>
          <p:cNvPr id="171" name="Shape 171"/>
          <p:cNvSpPr/>
          <p:nvPr/>
        </p:nvSpPr>
        <p:spPr>
          <a:xfrm>
            <a:off x="7362422" y="54780"/>
            <a:ext cx="4829578" cy="3541690"/>
          </a:xfrm>
          <a:prstGeom prst="wedgeEllipseCallout">
            <a:avLst>
              <a:gd fmla="val 6076" name="adj1"/>
              <a:gd fmla="val 86900" name="adj2"/>
            </a:avLst>
          </a:prstGeom>
          <a:solidFill>
            <a:schemeClr val="lt1"/>
          </a:solidFill>
          <a:ln cap="flat" cmpd="sng" w="9525">
            <a:solidFill>
              <a:srgbClr val="0A56A4"/>
            </a:solidFill>
            <a:prstDash val="solid"/>
            <a:miter lim="800000"/>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1" lang="en-US" sz="3200">
                <a:solidFill>
                  <a:srgbClr val="0070C0"/>
                </a:solidFill>
                <a:latin typeface="Calibri"/>
                <a:ea typeface="Calibri"/>
                <a:cs typeface="Calibri"/>
                <a:sym typeface="Calibri"/>
              </a:rPr>
              <a:t>One thing monastic orders did was help establish and run </a:t>
            </a:r>
            <a:r>
              <a:rPr b="1" lang="en-US" sz="3200">
                <a:solidFill>
                  <a:srgbClr val="FFC000"/>
                </a:solidFill>
                <a:latin typeface="Calibri"/>
                <a:ea typeface="Calibri"/>
                <a:cs typeface="Calibri"/>
                <a:sym typeface="Calibri"/>
              </a:rPr>
              <a:t>UNIVERISITIES</a:t>
            </a:r>
            <a:r>
              <a:rPr b="1" lang="en-US" sz="3200">
                <a:solidFill>
                  <a:srgbClr val="0070C0"/>
                </a:solidFill>
                <a:latin typeface="Calibri"/>
                <a:ea typeface="Calibri"/>
                <a:cs typeface="Calibri"/>
                <a:sym typeface="Calibri"/>
              </a:rPr>
              <a:t> throughout Europe. </a:t>
            </a:r>
            <a:endParaRPr b="1" sz="3200">
              <a:solidFill>
                <a:srgbClr val="0070C0"/>
              </a:solidFill>
              <a:latin typeface="Calibri"/>
              <a:ea typeface="Calibri"/>
              <a:cs typeface="Calibri"/>
              <a:sym typeface="Calibri"/>
            </a:endParaRPr>
          </a:p>
        </p:txBody>
      </p:sp>
      <p:pic>
        <p:nvPicPr>
          <p:cNvPr descr="http://static.wixstatic.com/media/2b7659_4cc17d280a06419487a8b604048db8fe.jpg_srb_p_600_539_75_22_0.50_1.20_0.00_jpg_srb" id="172" name="Shape 172"/>
          <p:cNvPicPr preferRelativeResize="0"/>
          <p:nvPr/>
        </p:nvPicPr>
        <p:blipFill rotWithShape="1">
          <a:blip r:embed="rId4">
            <a:alphaModFix/>
          </a:blip>
          <a:srcRect b="0" l="0" r="0" t="0"/>
          <a:stretch/>
        </p:blipFill>
        <p:spPr>
          <a:xfrm>
            <a:off x="0" y="-758"/>
            <a:ext cx="7362422" cy="669198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1000"/>
                                        <p:tgtEl>
                                          <p:spTgt spid="170"/>
                                        </p:tgtEl>
                                      </p:cBhvr>
                                    </p:animEffect>
                                  </p:childTnLst>
                                </p:cTn>
                              </p:par>
                            </p:childTnLst>
                          </p:cTn>
                        </p:par>
                        <p:par>
                          <p:cTn fill="hold">
                            <p:stCondLst>
                              <p:cond delay="1000"/>
                            </p:stCondLst>
                            <p:childTnLst>
                              <p:par>
                                <p:cTn fill="hold" nodeType="after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pic>
        <p:nvPicPr>
          <p:cNvPr descr="http://www.bibletruthonline.com/uploaded_images/rcstruc-768725.gif" id="177" name="Shape 177"/>
          <p:cNvPicPr preferRelativeResize="0"/>
          <p:nvPr/>
        </p:nvPicPr>
        <p:blipFill rotWithShape="1">
          <a:blip r:embed="rId3">
            <a:alphaModFix/>
          </a:blip>
          <a:srcRect b="-3479" l="0" r="0" t="3480"/>
          <a:stretch/>
        </p:blipFill>
        <p:spPr>
          <a:xfrm>
            <a:off x="4752304" y="655750"/>
            <a:ext cx="7371228" cy="5680185"/>
          </a:xfrm>
          <a:prstGeom prst="rect">
            <a:avLst/>
          </a:prstGeom>
          <a:noFill/>
          <a:ln>
            <a:noFill/>
          </a:ln>
        </p:spPr>
      </p:pic>
      <p:pic>
        <p:nvPicPr>
          <p:cNvPr descr="mundo-front" id="178" name="Shape 178"/>
          <p:cNvPicPr preferRelativeResize="0"/>
          <p:nvPr/>
        </p:nvPicPr>
        <p:blipFill rotWithShape="1">
          <a:blip r:embed="rId4">
            <a:alphaModFix/>
          </a:blip>
          <a:srcRect b="0" l="0" r="0" t="0"/>
          <a:stretch/>
        </p:blipFill>
        <p:spPr>
          <a:xfrm>
            <a:off x="804930" y="4438872"/>
            <a:ext cx="1828800" cy="1820863"/>
          </a:xfrm>
          <a:prstGeom prst="rect">
            <a:avLst/>
          </a:prstGeom>
          <a:noFill/>
          <a:ln>
            <a:noFill/>
          </a:ln>
        </p:spPr>
      </p:pic>
      <p:sp>
        <p:nvSpPr>
          <p:cNvPr id="179" name="Shape 179"/>
          <p:cNvSpPr/>
          <p:nvPr/>
        </p:nvSpPr>
        <p:spPr>
          <a:xfrm>
            <a:off x="257577" y="103031"/>
            <a:ext cx="4391696" cy="3348507"/>
          </a:xfrm>
          <a:prstGeom prst="wedgeEllipseCallout">
            <a:avLst>
              <a:gd fmla="val -32058" name="adj1"/>
              <a:gd fmla="val 84354" name="adj2"/>
            </a:avLst>
          </a:prstGeom>
          <a:solidFill>
            <a:schemeClr val="lt1"/>
          </a:solidFill>
          <a:ln cap="flat" cmpd="sng" w="9525">
            <a:solidFill>
              <a:srgbClr val="0A56A4"/>
            </a:solidFill>
            <a:prstDash val="solid"/>
            <a:miter lim="800000"/>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1" lang="en-US" sz="2400">
                <a:solidFill>
                  <a:srgbClr val="0070C0"/>
                </a:solidFill>
                <a:latin typeface="Calibri"/>
                <a:ea typeface="Calibri"/>
                <a:cs typeface="Calibri"/>
                <a:sym typeface="Calibri"/>
              </a:rPr>
              <a:t>The Christian Church in western Europe was headed by the Pope in Rome and linked under a hierarchy of bishops, priests, monks, and nuns.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78"/>
                                        </p:tgtEl>
                                        <p:attrNameLst>
                                          <p:attrName>style.visibility</p:attrName>
                                        </p:attrNameLst>
                                      </p:cBhvr>
                                      <p:to>
                                        <p:strVal val="visible"/>
                                      </p:to>
                                    </p:set>
                                    <p:animEffect filter="fade" transition="in">
                                      <p:cBhvr>
                                        <p:cTn dur="1000"/>
                                        <p:tgtEl>
                                          <p:spTgt spid="178"/>
                                        </p:tgtEl>
                                      </p:cBhvr>
                                    </p:animEffect>
                                  </p:childTnLst>
                                </p:cTn>
                              </p:par>
                            </p:childTnLst>
                          </p:cTn>
                        </p:par>
                        <p:par>
                          <p:cTn fill="hold">
                            <p:stCondLst>
                              <p:cond delay="1000"/>
                            </p:stCondLst>
                            <p:childTnLst>
                              <p:par>
                                <p:cTn fill="hold" nodeType="afterEffect" presetClass="entr" presetID="1" presetSubtype="0">
                                  <p:stCondLst>
                                    <p:cond delay="0"/>
                                  </p:stCondLst>
                                  <p:childTnLst>
                                    <p:set>
                                      <p:cBhvr>
                                        <p:cTn dur="1" fill="hold">
                                          <p:stCondLst>
                                            <p:cond delay="0"/>
                                          </p:stCondLst>
                                        </p:cTn>
                                        <p:tgtEl>
                                          <p:spTgt spid="17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pic>
        <p:nvPicPr>
          <p:cNvPr descr="http://www.bibletruthonline.com/uploaded_images/rcstruc-768725.gif" id="184" name="Shape 184"/>
          <p:cNvPicPr preferRelativeResize="0"/>
          <p:nvPr/>
        </p:nvPicPr>
        <p:blipFill rotWithShape="1">
          <a:blip r:embed="rId3">
            <a:alphaModFix/>
          </a:blip>
          <a:srcRect b="0" l="0" r="0" t="0"/>
          <a:stretch/>
        </p:blipFill>
        <p:spPr>
          <a:xfrm>
            <a:off x="4752304" y="309093"/>
            <a:ext cx="7371228" cy="6168979"/>
          </a:xfrm>
          <a:prstGeom prst="rect">
            <a:avLst/>
          </a:prstGeom>
          <a:noFill/>
          <a:ln>
            <a:noFill/>
          </a:ln>
        </p:spPr>
      </p:pic>
      <p:pic>
        <p:nvPicPr>
          <p:cNvPr descr="mundo-front" id="185" name="Shape 185"/>
          <p:cNvPicPr preferRelativeResize="0"/>
          <p:nvPr/>
        </p:nvPicPr>
        <p:blipFill rotWithShape="1">
          <a:blip r:embed="rId4">
            <a:alphaModFix/>
          </a:blip>
          <a:srcRect b="0" l="0" r="0" t="0"/>
          <a:stretch/>
        </p:blipFill>
        <p:spPr>
          <a:xfrm>
            <a:off x="135229" y="4945487"/>
            <a:ext cx="1828800" cy="1820863"/>
          </a:xfrm>
          <a:prstGeom prst="rect">
            <a:avLst/>
          </a:prstGeom>
          <a:noFill/>
          <a:ln>
            <a:noFill/>
          </a:ln>
        </p:spPr>
      </p:pic>
      <p:sp>
        <p:nvSpPr>
          <p:cNvPr id="186" name="Shape 186"/>
          <p:cNvSpPr/>
          <p:nvPr/>
        </p:nvSpPr>
        <p:spPr>
          <a:xfrm>
            <a:off x="1184856" y="2472743"/>
            <a:ext cx="3850784" cy="2472744"/>
          </a:xfrm>
          <a:prstGeom prst="wedgeEllipseCallout">
            <a:avLst>
              <a:gd fmla="val -34065" name="adj1"/>
              <a:gd fmla="val 66645" name="adj2"/>
            </a:avLst>
          </a:prstGeom>
          <a:solidFill>
            <a:schemeClr val="lt1"/>
          </a:solidFill>
          <a:ln cap="flat" cmpd="sng" w="9525">
            <a:solidFill>
              <a:srgbClr val="0A56A4"/>
            </a:solidFill>
            <a:prstDash val="solid"/>
            <a:miter lim="800000"/>
            <a:headEnd len="med" w="med" type="none"/>
            <a:tailEnd len="med" w="med" type="none"/>
          </a:ln>
        </p:spPr>
        <p:txBody>
          <a:bodyPr anchorCtr="0" anchor="ctr" bIns="45700" lIns="91425" rIns="91425" wrap="square" tIns="45700">
            <a:noAutofit/>
          </a:bodyPr>
          <a:lstStyle/>
          <a:p>
            <a:pPr indent="0" lvl="0" marL="0" marR="0" rtl="0" algn="ctr">
              <a:spcBef>
                <a:spcPts val="0"/>
              </a:spcBef>
              <a:spcAft>
                <a:spcPts val="0"/>
              </a:spcAft>
              <a:buNone/>
            </a:pPr>
            <a:r>
              <a:rPr b="1" lang="en-US" sz="2400">
                <a:solidFill>
                  <a:srgbClr val="0070C0"/>
                </a:solidFill>
                <a:latin typeface="Calibri"/>
                <a:ea typeface="Calibri"/>
                <a:cs typeface="Calibri"/>
                <a:sym typeface="Calibri"/>
              </a:rPr>
              <a:t>This hierarchy evolved over time, and it still exists today for the Catholic Church.</a:t>
            </a:r>
            <a:endParaRPr b="1" sz="2400">
              <a:solidFill>
                <a:srgbClr val="0070C0"/>
              </a:solidFill>
              <a:latin typeface="Calibri"/>
              <a:ea typeface="Calibri"/>
              <a:cs typeface="Calibri"/>
              <a:sym typeface="Calibri"/>
            </a:endParaRPr>
          </a:p>
        </p:txBody>
      </p:sp>
      <p:pic>
        <p:nvPicPr>
          <p:cNvPr descr="http://www.camelcitydispatch.com/wp-content/uploads/2015/09/o-pope-francis-facebook1.jpg" id="187" name="Shape 187"/>
          <p:cNvPicPr preferRelativeResize="0"/>
          <p:nvPr/>
        </p:nvPicPr>
        <p:blipFill rotWithShape="1">
          <a:blip r:embed="rId5">
            <a:alphaModFix/>
          </a:blip>
          <a:srcRect b="0" l="0" r="0" t="0"/>
          <a:stretch/>
        </p:blipFill>
        <p:spPr>
          <a:xfrm>
            <a:off x="135229" y="134258"/>
            <a:ext cx="3200399" cy="21461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1000"/>
                                        <p:tgtEl>
                                          <p:spTgt spid="185"/>
                                        </p:tgtEl>
                                      </p:cBhvr>
                                    </p:animEffect>
                                  </p:childTnLst>
                                </p:cTn>
                              </p:par>
                            </p:childTnLst>
                          </p:cTn>
                        </p:par>
                        <p:par>
                          <p:cTn fill="hold">
                            <p:stCondLst>
                              <p:cond delay="1000"/>
                            </p:stCondLst>
                            <p:childTnLst>
                              <p:par>
                                <p:cTn fill="hold" nodeType="afterEffect" presetClass="entr" presetID="1" presetSubtype="0">
                                  <p:stCondLst>
                                    <p:cond delay="0"/>
                                  </p:stCondLst>
                                  <p:childTnLst>
                                    <p:set>
                                      <p:cBhvr>
                                        <p:cTn dur="1" fill="hold">
                                          <p:stCondLst>
                                            <p:cond delay="0"/>
                                          </p:stCondLst>
                                        </p:cTn>
                                        <p:tgtEl>
                                          <p:spTgt spid="18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